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97C9-8C3B-405D-8EC0-D846A9E074C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3FF5-AF6D-44D1-9D55-9E7F3CA366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97C9-8C3B-405D-8EC0-D846A9E074C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3FF5-AF6D-44D1-9D55-9E7F3CA366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97C9-8C3B-405D-8EC0-D846A9E074C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3FF5-AF6D-44D1-9D55-9E7F3CA366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97C9-8C3B-405D-8EC0-D846A9E074C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3FF5-AF6D-44D1-9D55-9E7F3CA366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97C9-8C3B-405D-8EC0-D846A9E074C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3FF5-AF6D-44D1-9D55-9E7F3CA366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97C9-8C3B-405D-8EC0-D846A9E074C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3FF5-AF6D-44D1-9D55-9E7F3CA366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97C9-8C3B-405D-8EC0-D846A9E074C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3FF5-AF6D-44D1-9D55-9E7F3CA366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97C9-8C3B-405D-8EC0-D846A9E074C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3FF5-AF6D-44D1-9D55-9E7F3CA366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97C9-8C3B-405D-8EC0-D846A9E074C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3FF5-AF6D-44D1-9D55-9E7F3CA366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97C9-8C3B-405D-8EC0-D846A9E074C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3FF5-AF6D-44D1-9D55-9E7F3CA366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97C9-8C3B-405D-8EC0-D846A9E074C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3FF5-AF6D-44D1-9D55-9E7F3CA366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497C9-8C3B-405D-8EC0-D846A9E074C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C3FF5-AF6D-44D1-9D55-9E7F3CA366E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72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</cp:revision>
  <dcterms:created xsi:type="dcterms:W3CDTF">2018-11-28T12:46:09Z</dcterms:created>
  <dcterms:modified xsi:type="dcterms:W3CDTF">2018-11-28T12:46:24Z</dcterms:modified>
</cp:coreProperties>
</file>