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145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4BEE-FD0F-49E0-B366-1AD457531E4F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6DAD-921C-4E4D-87F2-1469804F0B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4BEE-FD0F-49E0-B366-1AD457531E4F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6DAD-921C-4E4D-87F2-1469804F0B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4BEE-FD0F-49E0-B366-1AD457531E4F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6DAD-921C-4E4D-87F2-1469804F0B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4BEE-FD0F-49E0-B366-1AD457531E4F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6DAD-921C-4E4D-87F2-1469804F0B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4BEE-FD0F-49E0-B366-1AD457531E4F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6DAD-921C-4E4D-87F2-1469804F0B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4BEE-FD0F-49E0-B366-1AD457531E4F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6DAD-921C-4E4D-87F2-1469804F0B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4BEE-FD0F-49E0-B366-1AD457531E4F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6DAD-921C-4E4D-87F2-1469804F0B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4BEE-FD0F-49E0-B366-1AD457531E4F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6DAD-921C-4E4D-87F2-1469804F0B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4BEE-FD0F-49E0-B366-1AD457531E4F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6DAD-921C-4E4D-87F2-1469804F0B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4BEE-FD0F-49E0-B366-1AD457531E4F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6DAD-921C-4E4D-87F2-1469804F0B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4BEE-FD0F-49E0-B366-1AD457531E4F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D6DAD-921C-4E4D-87F2-1469804F0BC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94BEE-FD0F-49E0-B366-1AD457531E4F}" type="datetimeFigureOut">
              <a:rPr lang="ru-RU" smtClean="0"/>
              <a:t>28.11.2018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D6DAD-921C-4E4D-87F2-1469804F0BC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1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3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4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5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6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7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лайд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Экран (4:3)</PresentationFormat>
  <Paragraphs>0</Paragraphs>
  <Slides>73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</cp:revision>
  <dcterms:created xsi:type="dcterms:W3CDTF">2018-11-28T12:44:02Z</dcterms:created>
  <dcterms:modified xsi:type="dcterms:W3CDTF">2018-11-28T12:44:31Z</dcterms:modified>
</cp:coreProperties>
</file>