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7" r:id="rId2"/>
    <p:sldId id="268" r:id="rId3"/>
  </p:sldIdLst>
  <p:sldSz cx="11052175" cy="79200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4FC"/>
    <a:srgbClr val="EAF2FF"/>
    <a:srgbClr val="FFFFFF"/>
    <a:srgbClr val="FBFCFF"/>
    <a:srgbClr val="69A0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49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F65B8-1126-4ED6-BC88-5E4827433E21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57513" y="857250"/>
            <a:ext cx="32289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C2180-7F1F-46D2-8BDA-59FA0519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3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1pPr>
    <a:lvl2pPr marL="475214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2pPr>
    <a:lvl3pPr marL="950427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3pPr>
    <a:lvl4pPr marL="1425641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4pPr>
    <a:lvl5pPr marL="1900855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5pPr>
    <a:lvl6pPr marL="2376068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6pPr>
    <a:lvl7pPr marL="2851282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7pPr>
    <a:lvl8pPr marL="3326496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8pPr>
    <a:lvl9pPr marL="3801709" algn="l" defTabSz="950427" rtl="0" eaLnBrk="1" latinLnBrk="0" hangingPunct="1">
      <a:defRPr sz="12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ешняя сторо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Группа 121">
            <a:extLst>
              <a:ext uri="{FF2B5EF4-FFF2-40B4-BE49-F238E27FC236}">
                <a16:creationId xmlns:a16="http://schemas.microsoft.com/office/drawing/2014/main" xmlns="" id="{A5BD746B-49C1-7066-C14E-77D15CDC7644}"/>
              </a:ext>
            </a:extLst>
          </p:cNvPr>
          <p:cNvGrpSpPr/>
          <p:nvPr userDrawn="1"/>
        </p:nvGrpSpPr>
        <p:grpSpPr>
          <a:xfrm>
            <a:off x="-446891" y="-426030"/>
            <a:ext cx="11942445" cy="8776280"/>
            <a:chOff x="-446891" y="-426030"/>
            <a:chExt cx="11942445" cy="8776280"/>
          </a:xfrm>
        </p:grpSpPr>
        <p:grpSp>
          <p:nvGrpSpPr>
            <p:cNvPr id="119" name="Группа 118">
              <a:extLst>
                <a:ext uri="{FF2B5EF4-FFF2-40B4-BE49-F238E27FC236}">
                  <a16:creationId xmlns:a16="http://schemas.microsoft.com/office/drawing/2014/main" xmlns="" id="{F9A51A81-CCA0-FC16-8442-D5C408DA3623}"/>
                </a:ext>
              </a:extLst>
            </p:cNvPr>
            <p:cNvGrpSpPr/>
            <p:nvPr/>
          </p:nvGrpSpPr>
          <p:grpSpPr>
            <a:xfrm>
              <a:off x="-446891" y="7740019"/>
              <a:ext cx="11942445" cy="0"/>
              <a:chOff x="-446891" y="7742014"/>
              <a:chExt cx="11942445" cy="0"/>
            </a:xfrm>
          </p:grpSpPr>
          <p:cxnSp>
            <p:nvCxnSpPr>
              <p:cNvPr id="16" name="Прямая соединительная линия 15">
                <a:extLst>
                  <a:ext uri="{FF2B5EF4-FFF2-40B4-BE49-F238E27FC236}">
                    <a16:creationId xmlns:a16="http://schemas.microsoft.com/office/drawing/2014/main" xmlns="" id="{93D2F17F-8C71-37CD-AFDB-1438BDC8A6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446891" y="7742014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xmlns="" id="{2DD2B811-C57F-2434-B9AC-F2CE741B36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24838" y="7742014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Группа 117">
              <a:extLst>
                <a:ext uri="{FF2B5EF4-FFF2-40B4-BE49-F238E27FC236}">
                  <a16:creationId xmlns:a16="http://schemas.microsoft.com/office/drawing/2014/main" xmlns="" id="{E5742C2A-4A69-4586-7C38-AA8B0929A133}"/>
                </a:ext>
              </a:extLst>
            </p:cNvPr>
            <p:cNvGrpSpPr/>
            <p:nvPr/>
          </p:nvGrpSpPr>
          <p:grpSpPr>
            <a:xfrm>
              <a:off x="-446891" y="180019"/>
              <a:ext cx="11942445" cy="0"/>
              <a:chOff x="-446891" y="179388"/>
              <a:chExt cx="11942445" cy="0"/>
            </a:xfrm>
          </p:grpSpPr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xmlns="" id="{7FC62D9B-F4D8-B11C-2955-8EF82B2D49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24838" y="179388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>
                <a:extLst>
                  <a:ext uri="{FF2B5EF4-FFF2-40B4-BE49-F238E27FC236}">
                    <a16:creationId xmlns:a16="http://schemas.microsoft.com/office/drawing/2014/main" xmlns="" id="{20A47AB8-41F8-7DD5-A652-5F6CC87BCE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446891" y="179388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Группа 115">
              <a:extLst>
                <a:ext uri="{FF2B5EF4-FFF2-40B4-BE49-F238E27FC236}">
                  <a16:creationId xmlns:a16="http://schemas.microsoft.com/office/drawing/2014/main" xmlns="" id="{1CFD5552-C830-25E0-9EAE-DB5140B4434E}"/>
                </a:ext>
              </a:extLst>
            </p:cNvPr>
            <p:cNvGrpSpPr/>
            <p:nvPr/>
          </p:nvGrpSpPr>
          <p:grpSpPr>
            <a:xfrm>
              <a:off x="180502" y="-426030"/>
              <a:ext cx="0" cy="8776280"/>
              <a:chOff x="166687" y="-426030"/>
              <a:chExt cx="0" cy="8776280"/>
            </a:xfrm>
          </p:grpSpPr>
          <p:cxnSp>
            <p:nvCxnSpPr>
              <p:cNvPr id="22" name="Прямая соединительная линия 21">
                <a:extLst>
                  <a:ext uri="{FF2B5EF4-FFF2-40B4-BE49-F238E27FC236}">
                    <a16:creationId xmlns:a16="http://schemas.microsoft.com/office/drawing/2014/main" xmlns="" id="{F158E3A4-27AA-CD68-8340-CBBA7683EF8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-118671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xmlns="" id="{3C4FD4A1-033E-BA45-B80F-31EF601024F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-118671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Группа 116">
              <a:extLst>
                <a:ext uri="{FF2B5EF4-FFF2-40B4-BE49-F238E27FC236}">
                  <a16:creationId xmlns:a16="http://schemas.microsoft.com/office/drawing/2014/main" xmlns="" id="{191FE07C-010A-FE93-A414-C40D5C72A01B}"/>
                </a:ext>
              </a:extLst>
            </p:cNvPr>
            <p:cNvGrpSpPr/>
            <p:nvPr/>
          </p:nvGrpSpPr>
          <p:grpSpPr>
            <a:xfrm>
              <a:off x="10871672" y="-426030"/>
              <a:ext cx="0" cy="8776280"/>
              <a:chOff x="10891206" y="-426030"/>
              <a:chExt cx="0" cy="8776280"/>
            </a:xfrm>
          </p:grpSpPr>
          <p:cxnSp>
            <p:nvCxnSpPr>
              <p:cNvPr id="24" name="Прямая соединительная линия 23">
                <a:extLst>
                  <a:ext uri="{FF2B5EF4-FFF2-40B4-BE49-F238E27FC236}">
                    <a16:creationId xmlns:a16="http://schemas.microsoft.com/office/drawing/2014/main" xmlns="" id="{5605AEC0-0049-4B56-0B90-198701FDFAF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0605848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xmlns="" id="{8246FFD6-1CFF-D738-2CA3-4EDE86866A2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0605848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Группа 120">
              <a:extLst>
                <a:ext uri="{FF2B5EF4-FFF2-40B4-BE49-F238E27FC236}">
                  <a16:creationId xmlns:a16="http://schemas.microsoft.com/office/drawing/2014/main" xmlns="" id="{BADF7AA3-ADF1-7FAA-6688-F55B8C7B11ED}"/>
                </a:ext>
              </a:extLst>
            </p:cNvPr>
            <p:cNvGrpSpPr/>
            <p:nvPr/>
          </p:nvGrpSpPr>
          <p:grpSpPr>
            <a:xfrm>
              <a:off x="7271672" y="-426030"/>
              <a:ext cx="0" cy="8776280"/>
              <a:chOff x="7257027" y="-426030"/>
              <a:chExt cx="0" cy="8776280"/>
            </a:xfrm>
          </p:grpSpPr>
          <p:cxnSp>
            <p:nvCxnSpPr>
              <p:cNvPr id="32" name="Прямая соединительная линия 31">
                <a:extLst>
                  <a:ext uri="{FF2B5EF4-FFF2-40B4-BE49-F238E27FC236}">
                    <a16:creationId xmlns:a16="http://schemas.microsoft.com/office/drawing/2014/main" xmlns="" id="{75C93750-5C1F-BA96-F5CE-B22C0AFC5A9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71669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>
                <a:extLst>
                  <a:ext uri="{FF2B5EF4-FFF2-40B4-BE49-F238E27FC236}">
                    <a16:creationId xmlns:a16="http://schemas.microsoft.com/office/drawing/2014/main" xmlns="" id="{81679FA3-4042-81F1-66C1-D81674F3D03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71669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Группа 119">
              <a:extLst>
                <a:ext uri="{FF2B5EF4-FFF2-40B4-BE49-F238E27FC236}">
                  <a16:creationId xmlns:a16="http://schemas.microsoft.com/office/drawing/2014/main" xmlns="" id="{97FE309A-8470-49B5-67F4-87FCEA619840}"/>
                </a:ext>
              </a:extLst>
            </p:cNvPr>
            <p:cNvGrpSpPr/>
            <p:nvPr/>
          </p:nvGrpSpPr>
          <p:grpSpPr>
            <a:xfrm>
              <a:off x="3725672" y="-426030"/>
              <a:ext cx="0" cy="8776280"/>
              <a:chOff x="3711857" y="-426030"/>
              <a:chExt cx="0" cy="8776280"/>
            </a:xfrm>
          </p:grpSpPr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xmlns="" id="{448AD55E-1F54-AECD-D0F6-5DA5995E16F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3426499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>
                <a:extLst>
                  <a:ext uri="{FF2B5EF4-FFF2-40B4-BE49-F238E27FC236}">
                    <a16:creationId xmlns:a16="http://schemas.microsoft.com/office/drawing/2014/main" xmlns="" id="{8C5920CC-EED3-44FE-BDF6-E4FF25A7D33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3426499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358735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оро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Группа 121">
            <a:extLst>
              <a:ext uri="{FF2B5EF4-FFF2-40B4-BE49-F238E27FC236}">
                <a16:creationId xmlns:a16="http://schemas.microsoft.com/office/drawing/2014/main" xmlns="" id="{A5BD746B-49C1-7066-C14E-77D15CDC7644}"/>
              </a:ext>
            </a:extLst>
          </p:cNvPr>
          <p:cNvGrpSpPr/>
          <p:nvPr userDrawn="1"/>
        </p:nvGrpSpPr>
        <p:grpSpPr>
          <a:xfrm flipH="1">
            <a:off x="-446891" y="-426030"/>
            <a:ext cx="11942445" cy="8776280"/>
            <a:chOff x="-446891" y="-426030"/>
            <a:chExt cx="11942445" cy="8776280"/>
          </a:xfrm>
        </p:grpSpPr>
        <p:grpSp>
          <p:nvGrpSpPr>
            <p:cNvPr id="119" name="Группа 118">
              <a:extLst>
                <a:ext uri="{FF2B5EF4-FFF2-40B4-BE49-F238E27FC236}">
                  <a16:creationId xmlns:a16="http://schemas.microsoft.com/office/drawing/2014/main" xmlns="" id="{F9A51A81-CCA0-FC16-8442-D5C408DA3623}"/>
                </a:ext>
              </a:extLst>
            </p:cNvPr>
            <p:cNvGrpSpPr/>
            <p:nvPr/>
          </p:nvGrpSpPr>
          <p:grpSpPr>
            <a:xfrm>
              <a:off x="-446891" y="7740019"/>
              <a:ext cx="11942445" cy="0"/>
              <a:chOff x="-446891" y="7742014"/>
              <a:chExt cx="11942445" cy="0"/>
            </a:xfrm>
          </p:grpSpPr>
          <p:cxnSp>
            <p:nvCxnSpPr>
              <p:cNvPr id="16" name="Прямая соединительная линия 15">
                <a:extLst>
                  <a:ext uri="{FF2B5EF4-FFF2-40B4-BE49-F238E27FC236}">
                    <a16:creationId xmlns:a16="http://schemas.microsoft.com/office/drawing/2014/main" xmlns="" id="{93D2F17F-8C71-37CD-AFDB-1438BDC8A6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446891" y="7742014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xmlns="" id="{2DD2B811-C57F-2434-B9AC-F2CE741B36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24838" y="7742014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Группа 117">
              <a:extLst>
                <a:ext uri="{FF2B5EF4-FFF2-40B4-BE49-F238E27FC236}">
                  <a16:creationId xmlns:a16="http://schemas.microsoft.com/office/drawing/2014/main" xmlns="" id="{E5742C2A-4A69-4586-7C38-AA8B0929A133}"/>
                </a:ext>
              </a:extLst>
            </p:cNvPr>
            <p:cNvGrpSpPr/>
            <p:nvPr/>
          </p:nvGrpSpPr>
          <p:grpSpPr>
            <a:xfrm>
              <a:off x="-446891" y="180019"/>
              <a:ext cx="11942445" cy="0"/>
              <a:chOff x="-446891" y="179388"/>
              <a:chExt cx="11942445" cy="0"/>
            </a:xfrm>
          </p:grpSpPr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xmlns="" id="{7FC62D9B-F4D8-B11C-2955-8EF82B2D49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24838" y="179388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>
                <a:extLst>
                  <a:ext uri="{FF2B5EF4-FFF2-40B4-BE49-F238E27FC236}">
                    <a16:creationId xmlns:a16="http://schemas.microsoft.com/office/drawing/2014/main" xmlns="" id="{20A47AB8-41F8-7DD5-A652-5F6CC87BCE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446891" y="179388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Группа 115">
              <a:extLst>
                <a:ext uri="{FF2B5EF4-FFF2-40B4-BE49-F238E27FC236}">
                  <a16:creationId xmlns:a16="http://schemas.microsoft.com/office/drawing/2014/main" xmlns="" id="{1CFD5552-C830-25E0-9EAE-DB5140B4434E}"/>
                </a:ext>
              </a:extLst>
            </p:cNvPr>
            <p:cNvGrpSpPr/>
            <p:nvPr/>
          </p:nvGrpSpPr>
          <p:grpSpPr>
            <a:xfrm>
              <a:off x="180502" y="-426030"/>
              <a:ext cx="0" cy="8776280"/>
              <a:chOff x="166687" y="-426030"/>
              <a:chExt cx="0" cy="8776280"/>
            </a:xfrm>
          </p:grpSpPr>
          <p:cxnSp>
            <p:nvCxnSpPr>
              <p:cNvPr id="22" name="Прямая соединительная линия 21">
                <a:extLst>
                  <a:ext uri="{FF2B5EF4-FFF2-40B4-BE49-F238E27FC236}">
                    <a16:creationId xmlns:a16="http://schemas.microsoft.com/office/drawing/2014/main" xmlns="" id="{F158E3A4-27AA-CD68-8340-CBBA7683EF8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-118671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xmlns="" id="{3C4FD4A1-033E-BA45-B80F-31EF601024F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-118671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Группа 116">
              <a:extLst>
                <a:ext uri="{FF2B5EF4-FFF2-40B4-BE49-F238E27FC236}">
                  <a16:creationId xmlns:a16="http://schemas.microsoft.com/office/drawing/2014/main" xmlns="" id="{191FE07C-010A-FE93-A414-C40D5C72A01B}"/>
                </a:ext>
              </a:extLst>
            </p:cNvPr>
            <p:cNvGrpSpPr/>
            <p:nvPr/>
          </p:nvGrpSpPr>
          <p:grpSpPr>
            <a:xfrm>
              <a:off x="10871672" y="-426030"/>
              <a:ext cx="0" cy="8776280"/>
              <a:chOff x="10891206" y="-426030"/>
              <a:chExt cx="0" cy="8776280"/>
            </a:xfrm>
          </p:grpSpPr>
          <p:cxnSp>
            <p:nvCxnSpPr>
              <p:cNvPr id="24" name="Прямая соединительная линия 23">
                <a:extLst>
                  <a:ext uri="{FF2B5EF4-FFF2-40B4-BE49-F238E27FC236}">
                    <a16:creationId xmlns:a16="http://schemas.microsoft.com/office/drawing/2014/main" xmlns="" id="{5605AEC0-0049-4B56-0B90-198701FDFAF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0605848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xmlns="" id="{8246FFD6-1CFF-D738-2CA3-4EDE86866A2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0605848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Группа 120">
              <a:extLst>
                <a:ext uri="{FF2B5EF4-FFF2-40B4-BE49-F238E27FC236}">
                  <a16:creationId xmlns:a16="http://schemas.microsoft.com/office/drawing/2014/main" xmlns="" id="{BADF7AA3-ADF1-7FAA-6688-F55B8C7B11ED}"/>
                </a:ext>
              </a:extLst>
            </p:cNvPr>
            <p:cNvGrpSpPr/>
            <p:nvPr/>
          </p:nvGrpSpPr>
          <p:grpSpPr>
            <a:xfrm>
              <a:off x="7271672" y="-426030"/>
              <a:ext cx="0" cy="8776280"/>
              <a:chOff x="7257027" y="-426030"/>
              <a:chExt cx="0" cy="8776280"/>
            </a:xfrm>
          </p:grpSpPr>
          <p:cxnSp>
            <p:nvCxnSpPr>
              <p:cNvPr id="32" name="Прямая соединительная линия 31">
                <a:extLst>
                  <a:ext uri="{FF2B5EF4-FFF2-40B4-BE49-F238E27FC236}">
                    <a16:creationId xmlns:a16="http://schemas.microsoft.com/office/drawing/2014/main" xmlns="" id="{75C93750-5C1F-BA96-F5CE-B22C0AFC5A9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71669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>
                <a:extLst>
                  <a:ext uri="{FF2B5EF4-FFF2-40B4-BE49-F238E27FC236}">
                    <a16:creationId xmlns:a16="http://schemas.microsoft.com/office/drawing/2014/main" xmlns="" id="{81679FA3-4042-81F1-66C1-D81674F3D03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71669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Группа 119">
              <a:extLst>
                <a:ext uri="{FF2B5EF4-FFF2-40B4-BE49-F238E27FC236}">
                  <a16:creationId xmlns:a16="http://schemas.microsoft.com/office/drawing/2014/main" xmlns="" id="{97FE309A-8470-49B5-67F4-87FCEA619840}"/>
                </a:ext>
              </a:extLst>
            </p:cNvPr>
            <p:cNvGrpSpPr/>
            <p:nvPr/>
          </p:nvGrpSpPr>
          <p:grpSpPr>
            <a:xfrm>
              <a:off x="3725672" y="-426030"/>
              <a:ext cx="0" cy="8776280"/>
              <a:chOff x="3711857" y="-426030"/>
              <a:chExt cx="0" cy="8776280"/>
            </a:xfrm>
          </p:grpSpPr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xmlns="" id="{448AD55E-1F54-AECD-D0F6-5DA5995E16F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3426499" y="-14067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>
                <a:extLst>
                  <a:ext uri="{FF2B5EF4-FFF2-40B4-BE49-F238E27FC236}">
                    <a16:creationId xmlns:a16="http://schemas.microsoft.com/office/drawing/2014/main" xmlns="" id="{8C5920CC-EED3-44FE-BDF6-E4FF25A7D33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3426499" y="8064892"/>
                <a:ext cx="57071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95014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22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056041" rtl="0" eaLnBrk="1" latinLnBrk="0" hangingPunct="1">
        <a:lnSpc>
          <a:spcPct val="90000"/>
        </a:lnSpc>
        <a:spcBef>
          <a:spcPct val="0"/>
        </a:spcBef>
        <a:buNone/>
        <a:defRPr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l" defTabSz="1056041" rtl="0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l" defTabSz="1056041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l" defTabSz="1056041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FB6327C-1B8C-2BED-BAB1-0E22938BB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3A51D8A3-26E9-A208-EA84-3B7273748F1E}"/>
              </a:ext>
            </a:extLst>
          </p:cNvPr>
          <p:cNvSpPr txBox="1"/>
          <p:nvPr/>
        </p:nvSpPr>
        <p:spPr>
          <a:xfrm>
            <a:off x="4029071" y="449782"/>
            <a:ext cx="2831460" cy="915635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Узнать свой ИНН и получить выписку можно на сайте ФНС России, воспользовавшись сервисом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«Сведения об ИНН физического лица»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BE9EB17-6D0A-30D7-EC35-AFCA41ED691C}"/>
              </a:ext>
            </a:extLst>
          </p:cNvPr>
          <p:cNvSpPr/>
          <p:nvPr/>
        </p:nvSpPr>
        <p:spPr>
          <a:xfrm>
            <a:off x="7272337" y="1"/>
            <a:ext cx="3779837" cy="3467100"/>
          </a:xfrm>
          <a:prstGeom prst="rect">
            <a:avLst/>
          </a:prstGeom>
          <a:solidFill>
            <a:srgbClr val="5494F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1D5B0CB-3850-2CEE-6B52-F6C65BE08E64}"/>
              </a:ext>
            </a:extLst>
          </p:cNvPr>
          <p:cNvSpPr txBox="1"/>
          <p:nvPr/>
        </p:nvSpPr>
        <p:spPr>
          <a:xfrm>
            <a:off x="7624067" y="2287815"/>
            <a:ext cx="3035855" cy="86177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r>
              <a:rPr lang="ru-RU" sz="3000" b="1" dirty="0">
                <a:solidFill>
                  <a:srgbClr val="5494FC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ЕДИНЫЙ</a:t>
            </a:r>
            <a:r>
              <a:rPr lang="ru-RU" sz="3200" b="1" dirty="0">
                <a:latin typeface="Golos Text" panose="020B0503020202020204" pitchFamily="34" charset="0"/>
                <a:ea typeface="Golos Text" panose="020B0503020202020204" pitchFamily="34" charset="0"/>
              </a:rPr>
              <a:t> </a:t>
            </a:r>
            <a:r>
              <a:rPr lang="ru-RU" sz="2400" b="1" dirty="0">
                <a:latin typeface="Golos Text" panose="020B0503020202020204" pitchFamily="34" charset="0"/>
                <a:ea typeface="Golos Text" panose="020B0503020202020204" pitchFamily="34" charset="0"/>
              </a:rPr>
              <a:t>ДОКУМЕНТ УЧЕТА</a:t>
            </a:r>
            <a:endParaRPr lang="ru-RU" sz="3200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0E6FE3A3-52C0-3457-34AB-096A4BECA174}"/>
              </a:ext>
            </a:extLst>
          </p:cNvPr>
          <p:cNvGrpSpPr/>
          <p:nvPr/>
        </p:nvGrpSpPr>
        <p:grpSpPr>
          <a:xfrm>
            <a:off x="7624067" y="607435"/>
            <a:ext cx="1332752" cy="1425786"/>
            <a:chOff x="5407995" y="995281"/>
            <a:chExt cx="1445156" cy="1546039"/>
          </a:xfrm>
        </p:grpSpPr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xmlns="" id="{0004588B-CC7E-406E-7599-519CF49BF2D1}"/>
                </a:ext>
              </a:extLst>
            </p:cNvPr>
            <p:cNvSpPr/>
            <p:nvPr/>
          </p:nvSpPr>
          <p:spPr>
            <a:xfrm>
              <a:off x="5604353" y="1163864"/>
              <a:ext cx="1021153" cy="1285492"/>
            </a:xfrm>
            <a:custGeom>
              <a:avLst/>
              <a:gdLst>
                <a:gd name="connsiteX0" fmla="*/ 1021154 w 1021153"/>
                <a:gd name="connsiteY0" fmla="*/ 0 h 1285492"/>
                <a:gd name="connsiteX1" fmla="*/ 1021154 w 1021153"/>
                <a:gd name="connsiteY1" fmla="*/ 1285493 h 1285492"/>
                <a:gd name="connsiteX2" fmla="*/ 207138 w 1021153"/>
                <a:gd name="connsiteY2" fmla="*/ 1285493 h 1285492"/>
                <a:gd name="connsiteX3" fmla="*/ 0 w 1021153"/>
                <a:gd name="connsiteY3" fmla="*/ 1089240 h 1285492"/>
                <a:gd name="connsiteX4" fmla="*/ 35 w 1021153"/>
                <a:gd name="connsiteY4" fmla="*/ 0 h 1285492"/>
                <a:gd name="connsiteX5" fmla="*/ 1021154 w 1021153"/>
                <a:gd name="connsiteY5" fmla="*/ 0 h 128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21153" h="1285492">
                  <a:moveTo>
                    <a:pt x="1021154" y="0"/>
                  </a:moveTo>
                  <a:lnTo>
                    <a:pt x="1021154" y="1285493"/>
                  </a:lnTo>
                  <a:lnTo>
                    <a:pt x="207138" y="1285493"/>
                  </a:lnTo>
                  <a:lnTo>
                    <a:pt x="0" y="1089240"/>
                  </a:lnTo>
                  <a:lnTo>
                    <a:pt x="35" y="0"/>
                  </a:lnTo>
                  <a:lnTo>
                    <a:pt x="1021154" y="0"/>
                  </a:lnTo>
                  <a:close/>
                </a:path>
              </a:pathLst>
            </a:custGeom>
            <a:solidFill>
              <a:srgbClr val="F5F5F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xmlns="" id="{EC38203B-9370-F522-3C4B-8E2113B0577A}"/>
                </a:ext>
              </a:extLst>
            </p:cNvPr>
            <p:cNvSpPr/>
            <p:nvPr/>
          </p:nvSpPr>
          <p:spPr>
            <a:xfrm>
              <a:off x="5604353" y="1163864"/>
              <a:ext cx="1021153" cy="1285492"/>
            </a:xfrm>
            <a:custGeom>
              <a:avLst/>
              <a:gdLst>
                <a:gd name="connsiteX0" fmla="*/ 1021154 w 1021153"/>
                <a:gd name="connsiteY0" fmla="*/ 0 h 1285492"/>
                <a:gd name="connsiteX1" fmla="*/ 1021154 w 1021153"/>
                <a:gd name="connsiteY1" fmla="*/ 1285493 h 1285492"/>
                <a:gd name="connsiteX2" fmla="*/ 207138 w 1021153"/>
                <a:gd name="connsiteY2" fmla="*/ 1285493 h 1285492"/>
                <a:gd name="connsiteX3" fmla="*/ 0 w 1021153"/>
                <a:gd name="connsiteY3" fmla="*/ 1089240 h 1285492"/>
                <a:gd name="connsiteX4" fmla="*/ 0 w 1021153"/>
                <a:gd name="connsiteY4" fmla="*/ 0 h 1285492"/>
                <a:gd name="connsiteX5" fmla="*/ 1021154 w 1021153"/>
                <a:gd name="connsiteY5" fmla="*/ 0 h 128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21153" h="1285492">
                  <a:moveTo>
                    <a:pt x="1021154" y="0"/>
                  </a:moveTo>
                  <a:lnTo>
                    <a:pt x="1021154" y="1285493"/>
                  </a:lnTo>
                  <a:lnTo>
                    <a:pt x="207138" y="1285493"/>
                  </a:lnTo>
                  <a:lnTo>
                    <a:pt x="0" y="1089240"/>
                  </a:lnTo>
                  <a:lnTo>
                    <a:pt x="0" y="0"/>
                  </a:lnTo>
                  <a:lnTo>
                    <a:pt x="1021154" y="0"/>
                  </a:lnTo>
                  <a:close/>
                </a:path>
              </a:pathLst>
            </a:custGeom>
            <a:solidFill>
              <a:srgbClr val="F5F5F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xmlns="" id="{4E45CDF6-76A8-684A-6FE6-F108F6208396}"/>
                </a:ext>
              </a:extLst>
            </p:cNvPr>
            <p:cNvSpPr/>
            <p:nvPr/>
          </p:nvSpPr>
          <p:spPr>
            <a:xfrm>
              <a:off x="5604564" y="2239304"/>
              <a:ext cx="225116" cy="210320"/>
            </a:xfrm>
            <a:custGeom>
              <a:avLst/>
              <a:gdLst>
                <a:gd name="connsiteX0" fmla="*/ 225117 w 225116"/>
                <a:gd name="connsiteY0" fmla="*/ 0 h 210320"/>
                <a:gd name="connsiteX1" fmla="*/ 225117 w 225116"/>
                <a:gd name="connsiteY1" fmla="*/ 210088 h 210320"/>
                <a:gd name="connsiteX2" fmla="*/ 208192 w 225116"/>
                <a:gd name="connsiteY2" fmla="*/ 210088 h 210320"/>
                <a:gd name="connsiteX3" fmla="*/ 0 w 225116"/>
                <a:gd name="connsiteY3" fmla="*/ 13800 h 210320"/>
                <a:gd name="connsiteX4" fmla="*/ 0 w 225116"/>
                <a:gd name="connsiteY4" fmla="*/ 0 h 21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116" h="210320">
                  <a:moveTo>
                    <a:pt x="225117" y="0"/>
                  </a:moveTo>
                  <a:lnTo>
                    <a:pt x="225117" y="210088"/>
                  </a:lnTo>
                  <a:lnTo>
                    <a:pt x="208192" y="210088"/>
                  </a:lnTo>
                  <a:cubicBezTo>
                    <a:pt x="206541" y="210088"/>
                    <a:pt x="222940" y="225117"/>
                    <a:pt x="0" y="1380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A9AFC4"/>
                </a:gs>
                <a:gs pos="50000">
                  <a:srgbClr val="BEC3D4"/>
                </a:gs>
                <a:gs pos="100000">
                  <a:srgbClr val="D4D8E5"/>
                </a:gs>
              </a:gsLst>
              <a:lin ang="0" scaled="1"/>
            </a:gra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xmlns="" id="{54466506-F4CD-E929-6000-FE3F00E9941E}"/>
                </a:ext>
              </a:extLst>
            </p:cNvPr>
            <p:cNvSpPr/>
            <p:nvPr/>
          </p:nvSpPr>
          <p:spPr>
            <a:xfrm>
              <a:off x="5593854" y="2228770"/>
              <a:ext cx="246360" cy="231613"/>
            </a:xfrm>
            <a:custGeom>
              <a:avLst/>
              <a:gdLst>
                <a:gd name="connsiteX0" fmla="*/ 217708 w 246360"/>
                <a:gd name="connsiteY0" fmla="*/ 231578 h 231613"/>
                <a:gd name="connsiteX1" fmla="*/ 0 w 246360"/>
                <a:gd name="connsiteY1" fmla="*/ 28864 h 231613"/>
                <a:gd name="connsiteX2" fmla="*/ 0 w 246360"/>
                <a:gd name="connsiteY2" fmla="*/ 0 h 231613"/>
                <a:gd name="connsiteX3" fmla="*/ 246361 w 246360"/>
                <a:gd name="connsiteY3" fmla="*/ 0 h 231613"/>
                <a:gd name="connsiteX4" fmla="*/ 246361 w 246360"/>
                <a:gd name="connsiteY4" fmla="*/ 231156 h 231613"/>
                <a:gd name="connsiteX5" fmla="*/ 220657 w 246360"/>
                <a:gd name="connsiteY5" fmla="*/ 231156 h 231613"/>
                <a:gd name="connsiteX6" fmla="*/ 217708 w 246360"/>
                <a:gd name="connsiteY6" fmla="*/ 231578 h 231613"/>
                <a:gd name="connsiteX7" fmla="*/ 221956 w 246360"/>
                <a:gd name="connsiteY7" fmla="*/ 210088 h 231613"/>
                <a:gd name="connsiteX8" fmla="*/ 225292 w 246360"/>
                <a:gd name="connsiteY8" fmla="*/ 210088 h 231613"/>
                <a:gd name="connsiteX9" fmla="*/ 225292 w 246360"/>
                <a:gd name="connsiteY9" fmla="*/ 21068 h 231613"/>
                <a:gd name="connsiteX10" fmla="*/ 22262 w 246360"/>
                <a:gd name="connsiteY10" fmla="*/ 21068 h 231613"/>
                <a:gd name="connsiteX11" fmla="*/ 221956 w 246360"/>
                <a:gd name="connsiteY11" fmla="*/ 210088 h 23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6360" h="231613">
                  <a:moveTo>
                    <a:pt x="217708" y="231578"/>
                  </a:moveTo>
                  <a:cubicBezTo>
                    <a:pt x="212160" y="231578"/>
                    <a:pt x="221956" y="239268"/>
                    <a:pt x="0" y="28864"/>
                  </a:cubicBezTo>
                  <a:lnTo>
                    <a:pt x="0" y="0"/>
                  </a:lnTo>
                  <a:lnTo>
                    <a:pt x="246361" y="0"/>
                  </a:lnTo>
                  <a:lnTo>
                    <a:pt x="246361" y="231156"/>
                  </a:lnTo>
                  <a:lnTo>
                    <a:pt x="220657" y="231156"/>
                  </a:lnTo>
                  <a:cubicBezTo>
                    <a:pt x="219692" y="231402"/>
                    <a:pt x="218701" y="231543"/>
                    <a:pt x="217708" y="231578"/>
                  </a:cubicBezTo>
                  <a:close/>
                  <a:moveTo>
                    <a:pt x="221956" y="210088"/>
                  </a:moveTo>
                  <a:lnTo>
                    <a:pt x="225292" y="210088"/>
                  </a:lnTo>
                  <a:lnTo>
                    <a:pt x="225292" y="21068"/>
                  </a:lnTo>
                  <a:lnTo>
                    <a:pt x="22262" y="21068"/>
                  </a:lnTo>
                  <a:cubicBezTo>
                    <a:pt x="169917" y="160893"/>
                    <a:pt x="211879" y="200993"/>
                    <a:pt x="221956" y="210088"/>
                  </a:cubicBez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xmlns="" id="{C23F4DEE-0721-DF0C-D156-AC13EA2D203F}"/>
                </a:ext>
              </a:extLst>
            </p:cNvPr>
            <p:cNvSpPr/>
            <p:nvPr/>
          </p:nvSpPr>
          <p:spPr>
            <a:xfrm>
              <a:off x="6237566" y="1631935"/>
              <a:ext cx="200606" cy="57341"/>
            </a:xfrm>
            <a:custGeom>
              <a:avLst/>
              <a:gdLst>
                <a:gd name="connsiteX0" fmla="*/ 0 w 200606"/>
                <a:gd name="connsiteY0" fmla="*/ 0 h 57341"/>
                <a:gd name="connsiteX1" fmla="*/ 200607 w 200606"/>
                <a:gd name="connsiteY1" fmla="*/ 0 h 57341"/>
                <a:gd name="connsiteX2" fmla="*/ 200607 w 200606"/>
                <a:gd name="connsiteY2" fmla="*/ 57341 h 57341"/>
                <a:gd name="connsiteX3" fmla="*/ 0 w 200606"/>
                <a:gd name="connsiteY3" fmla="*/ 57341 h 5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606" h="57341">
                  <a:moveTo>
                    <a:pt x="0" y="0"/>
                  </a:moveTo>
                  <a:lnTo>
                    <a:pt x="200607" y="0"/>
                  </a:lnTo>
                  <a:lnTo>
                    <a:pt x="200607" y="57341"/>
                  </a:lnTo>
                  <a:lnTo>
                    <a:pt x="0" y="57341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xmlns="" id="{41307C55-7420-9521-A91B-31FA41C2ABAE}"/>
                </a:ext>
              </a:extLst>
            </p:cNvPr>
            <p:cNvSpPr/>
            <p:nvPr/>
          </p:nvSpPr>
          <p:spPr>
            <a:xfrm>
              <a:off x="5792424" y="1631935"/>
              <a:ext cx="361289" cy="57341"/>
            </a:xfrm>
            <a:custGeom>
              <a:avLst/>
              <a:gdLst>
                <a:gd name="connsiteX0" fmla="*/ 0 w 361289"/>
                <a:gd name="connsiteY0" fmla="*/ 0 h 57341"/>
                <a:gd name="connsiteX1" fmla="*/ 361289 w 361289"/>
                <a:gd name="connsiteY1" fmla="*/ 0 h 57341"/>
                <a:gd name="connsiteX2" fmla="*/ 361289 w 361289"/>
                <a:gd name="connsiteY2" fmla="*/ 57341 h 57341"/>
                <a:gd name="connsiteX3" fmla="*/ 0 w 361289"/>
                <a:gd name="connsiteY3" fmla="*/ 57341 h 5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289" h="57341">
                  <a:moveTo>
                    <a:pt x="0" y="0"/>
                  </a:moveTo>
                  <a:lnTo>
                    <a:pt x="361289" y="0"/>
                  </a:lnTo>
                  <a:lnTo>
                    <a:pt x="361289" y="57341"/>
                  </a:lnTo>
                  <a:lnTo>
                    <a:pt x="0" y="57341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xmlns="" id="{D8C142E0-31DD-05A7-4704-59146D8EDEB7}"/>
                </a:ext>
              </a:extLst>
            </p:cNvPr>
            <p:cNvSpPr/>
            <p:nvPr/>
          </p:nvSpPr>
          <p:spPr>
            <a:xfrm>
              <a:off x="6153713" y="1486247"/>
              <a:ext cx="284459" cy="57341"/>
            </a:xfrm>
            <a:custGeom>
              <a:avLst/>
              <a:gdLst>
                <a:gd name="connsiteX0" fmla="*/ 0 w 284459"/>
                <a:gd name="connsiteY0" fmla="*/ 0 h 57341"/>
                <a:gd name="connsiteX1" fmla="*/ 284460 w 284459"/>
                <a:gd name="connsiteY1" fmla="*/ 0 h 57341"/>
                <a:gd name="connsiteX2" fmla="*/ 284460 w 284459"/>
                <a:gd name="connsiteY2" fmla="*/ 57341 h 57341"/>
                <a:gd name="connsiteX3" fmla="*/ 0 w 284459"/>
                <a:gd name="connsiteY3" fmla="*/ 57341 h 5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459" h="57341">
                  <a:moveTo>
                    <a:pt x="0" y="0"/>
                  </a:moveTo>
                  <a:lnTo>
                    <a:pt x="284460" y="0"/>
                  </a:lnTo>
                  <a:lnTo>
                    <a:pt x="284460" y="57341"/>
                  </a:lnTo>
                  <a:lnTo>
                    <a:pt x="0" y="57341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xmlns="" id="{1550C0E0-5236-1380-F97C-792006CF164F}"/>
                </a:ext>
              </a:extLst>
            </p:cNvPr>
            <p:cNvSpPr/>
            <p:nvPr/>
          </p:nvSpPr>
          <p:spPr>
            <a:xfrm>
              <a:off x="6153713" y="1340523"/>
              <a:ext cx="284459" cy="57341"/>
            </a:xfrm>
            <a:custGeom>
              <a:avLst/>
              <a:gdLst>
                <a:gd name="connsiteX0" fmla="*/ 0 w 284459"/>
                <a:gd name="connsiteY0" fmla="*/ 0 h 57341"/>
                <a:gd name="connsiteX1" fmla="*/ 284460 w 284459"/>
                <a:gd name="connsiteY1" fmla="*/ 0 h 57341"/>
                <a:gd name="connsiteX2" fmla="*/ 284460 w 284459"/>
                <a:gd name="connsiteY2" fmla="*/ 57341 h 57341"/>
                <a:gd name="connsiteX3" fmla="*/ 0 w 284459"/>
                <a:gd name="connsiteY3" fmla="*/ 57341 h 5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459" h="57341">
                  <a:moveTo>
                    <a:pt x="0" y="0"/>
                  </a:moveTo>
                  <a:lnTo>
                    <a:pt x="284460" y="0"/>
                  </a:lnTo>
                  <a:lnTo>
                    <a:pt x="284460" y="57341"/>
                  </a:lnTo>
                  <a:lnTo>
                    <a:pt x="0" y="57341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xmlns="" id="{179D5A02-B6BB-A20D-E710-55B2667FCC83}"/>
                </a:ext>
              </a:extLst>
            </p:cNvPr>
            <p:cNvSpPr/>
            <p:nvPr/>
          </p:nvSpPr>
          <p:spPr>
            <a:xfrm>
              <a:off x="5792424" y="1924647"/>
              <a:ext cx="645046" cy="53197"/>
            </a:xfrm>
            <a:custGeom>
              <a:avLst/>
              <a:gdLst>
                <a:gd name="connsiteX0" fmla="*/ 0 w 645046"/>
                <a:gd name="connsiteY0" fmla="*/ 0 h 53197"/>
                <a:gd name="connsiteX1" fmla="*/ 645046 w 645046"/>
                <a:gd name="connsiteY1" fmla="*/ 0 h 53197"/>
                <a:gd name="connsiteX2" fmla="*/ 645046 w 645046"/>
                <a:gd name="connsiteY2" fmla="*/ 53198 h 53197"/>
                <a:gd name="connsiteX3" fmla="*/ 0 w 645046"/>
                <a:gd name="connsiteY3" fmla="*/ 53198 h 5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5046" h="53197">
                  <a:moveTo>
                    <a:pt x="0" y="0"/>
                  </a:moveTo>
                  <a:lnTo>
                    <a:pt x="645046" y="0"/>
                  </a:lnTo>
                  <a:lnTo>
                    <a:pt x="645046" y="53198"/>
                  </a:lnTo>
                  <a:lnTo>
                    <a:pt x="0" y="53198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xmlns="" id="{BBB0A3D6-AA82-6920-845F-C924A31E1DCB}"/>
                </a:ext>
              </a:extLst>
            </p:cNvPr>
            <p:cNvSpPr/>
            <p:nvPr/>
          </p:nvSpPr>
          <p:spPr>
            <a:xfrm>
              <a:off x="5925015" y="2226031"/>
              <a:ext cx="402758" cy="53197"/>
            </a:xfrm>
            <a:custGeom>
              <a:avLst/>
              <a:gdLst>
                <a:gd name="connsiteX0" fmla="*/ 0 w 402758"/>
                <a:gd name="connsiteY0" fmla="*/ 0 h 53197"/>
                <a:gd name="connsiteX1" fmla="*/ 402759 w 402758"/>
                <a:gd name="connsiteY1" fmla="*/ 0 h 53197"/>
                <a:gd name="connsiteX2" fmla="*/ 402759 w 402758"/>
                <a:gd name="connsiteY2" fmla="*/ 53198 h 53197"/>
                <a:gd name="connsiteX3" fmla="*/ 0 w 402758"/>
                <a:gd name="connsiteY3" fmla="*/ 53198 h 5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758" h="53197">
                  <a:moveTo>
                    <a:pt x="0" y="0"/>
                  </a:moveTo>
                  <a:lnTo>
                    <a:pt x="402759" y="0"/>
                  </a:lnTo>
                  <a:lnTo>
                    <a:pt x="402759" y="53198"/>
                  </a:lnTo>
                  <a:lnTo>
                    <a:pt x="0" y="53198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xmlns="" id="{2067D2CB-4235-CE55-2617-DF62F61E5A3A}"/>
                </a:ext>
              </a:extLst>
            </p:cNvPr>
            <p:cNvSpPr/>
            <p:nvPr/>
          </p:nvSpPr>
          <p:spPr>
            <a:xfrm>
              <a:off x="5792424" y="2071038"/>
              <a:ext cx="186069" cy="53197"/>
            </a:xfrm>
            <a:custGeom>
              <a:avLst/>
              <a:gdLst>
                <a:gd name="connsiteX0" fmla="*/ 0 w 186069"/>
                <a:gd name="connsiteY0" fmla="*/ 0 h 53197"/>
                <a:gd name="connsiteX1" fmla="*/ 186070 w 186069"/>
                <a:gd name="connsiteY1" fmla="*/ 0 h 53197"/>
                <a:gd name="connsiteX2" fmla="*/ 186070 w 186069"/>
                <a:gd name="connsiteY2" fmla="*/ 53198 h 53197"/>
                <a:gd name="connsiteX3" fmla="*/ 0 w 186069"/>
                <a:gd name="connsiteY3" fmla="*/ 53198 h 5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069" h="53197">
                  <a:moveTo>
                    <a:pt x="0" y="0"/>
                  </a:moveTo>
                  <a:lnTo>
                    <a:pt x="186070" y="0"/>
                  </a:lnTo>
                  <a:lnTo>
                    <a:pt x="186070" y="53198"/>
                  </a:lnTo>
                  <a:lnTo>
                    <a:pt x="0" y="53198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xmlns="" id="{BE9A06B8-5675-CE0C-25CA-F25ED5CC0336}"/>
                </a:ext>
              </a:extLst>
            </p:cNvPr>
            <p:cNvSpPr/>
            <p:nvPr/>
          </p:nvSpPr>
          <p:spPr>
            <a:xfrm>
              <a:off x="6056307" y="2071038"/>
              <a:ext cx="271502" cy="53197"/>
            </a:xfrm>
            <a:custGeom>
              <a:avLst/>
              <a:gdLst>
                <a:gd name="connsiteX0" fmla="*/ 0 w 271502"/>
                <a:gd name="connsiteY0" fmla="*/ 0 h 53197"/>
                <a:gd name="connsiteX1" fmla="*/ 271502 w 271502"/>
                <a:gd name="connsiteY1" fmla="*/ 0 h 53197"/>
                <a:gd name="connsiteX2" fmla="*/ 271502 w 271502"/>
                <a:gd name="connsiteY2" fmla="*/ 53198 h 53197"/>
                <a:gd name="connsiteX3" fmla="*/ 0 w 271502"/>
                <a:gd name="connsiteY3" fmla="*/ 53198 h 5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02" h="53197">
                  <a:moveTo>
                    <a:pt x="0" y="0"/>
                  </a:moveTo>
                  <a:lnTo>
                    <a:pt x="271502" y="0"/>
                  </a:lnTo>
                  <a:lnTo>
                    <a:pt x="271502" y="53198"/>
                  </a:lnTo>
                  <a:lnTo>
                    <a:pt x="0" y="53198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xmlns="" id="{3370D8DF-7B49-3C27-FBA7-D5D6E07A2D81}"/>
                </a:ext>
              </a:extLst>
            </p:cNvPr>
            <p:cNvSpPr/>
            <p:nvPr/>
          </p:nvSpPr>
          <p:spPr>
            <a:xfrm>
              <a:off x="5792424" y="1778291"/>
              <a:ext cx="645046" cy="53197"/>
            </a:xfrm>
            <a:custGeom>
              <a:avLst/>
              <a:gdLst>
                <a:gd name="connsiteX0" fmla="*/ 0 w 645046"/>
                <a:gd name="connsiteY0" fmla="*/ 0 h 53197"/>
                <a:gd name="connsiteX1" fmla="*/ 645046 w 645046"/>
                <a:gd name="connsiteY1" fmla="*/ 0 h 53197"/>
                <a:gd name="connsiteX2" fmla="*/ 645046 w 645046"/>
                <a:gd name="connsiteY2" fmla="*/ 53198 h 53197"/>
                <a:gd name="connsiteX3" fmla="*/ 0 w 645046"/>
                <a:gd name="connsiteY3" fmla="*/ 53198 h 5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5046" h="53197">
                  <a:moveTo>
                    <a:pt x="0" y="0"/>
                  </a:moveTo>
                  <a:lnTo>
                    <a:pt x="645046" y="0"/>
                  </a:lnTo>
                  <a:lnTo>
                    <a:pt x="645046" y="53198"/>
                  </a:lnTo>
                  <a:lnTo>
                    <a:pt x="0" y="53198"/>
                  </a:lnTo>
                  <a:close/>
                </a:path>
              </a:pathLst>
            </a:custGeom>
            <a:solidFill>
              <a:srgbClr val="DEE1E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xmlns="" id="{B1BB404B-D0F2-5B0F-B1FF-6D20CCD1FF17}"/>
                </a:ext>
              </a:extLst>
            </p:cNvPr>
            <p:cNvSpPr/>
            <p:nvPr/>
          </p:nvSpPr>
          <p:spPr>
            <a:xfrm>
              <a:off x="5407995" y="2313676"/>
              <a:ext cx="226626" cy="226626"/>
            </a:xfrm>
            <a:custGeom>
              <a:avLst/>
              <a:gdLst>
                <a:gd name="connsiteX0" fmla="*/ 226556 w 226626"/>
                <a:gd name="connsiteY0" fmla="*/ 113313 h 226626"/>
                <a:gd name="connsiteX1" fmla="*/ 113313 w 226626"/>
                <a:gd name="connsiteY1" fmla="*/ 0 h 226626"/>
                <a:gd name="connsiteX2" fmla="*/ 0 w 226626"/>
                <a:gd name="connsiteY2" fmla="*/ 113313 h 226626"/>
                <a:gd name="connsiteX3" fmla="*/ 113313 w 226626"/>
                <a:gd name="connsiteY3" fmla="*/ 226627 h 226626"/>
                <a:gd name="connsiteX4" fmla="*/ 226627 w 226626"/>
                <a:gd name="connsiteY4" fmla="*/ 113313 h 226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626" h="226626">
                  <a:moveTo>
                    <a:pt x="226556" y="113313"/>
                  </a:moveTo>
                  <a:cubicBezTo>
                    <a:pt x="164003" y="113275"/>
                    <a:pt x="113313" y="62552"/>
                    <a:pt x="113313" y="0"/>
                  </a:cubicBezTo>
                  <a:cubicBezTo>
                    <a:pt x="113313" y="62580"/>
                    <a:pt x="62581" y="113313"/>
                    <a:pt x="0" y="113313"/>
                  </a:cubicBezTo>
                  <a:cubicBezTo>
                    <a:pt x="62581" y="113313"/>
                    <a:pt x="113313" y="164046"/>
                    <a:pt x="113313" y="226627"/>
                  </a:cubicBezTo>
                  <a:cubicBezTo>
                    <a:pt x="113313" y="164046"/>
                    <a:pt x="164045" y="113313"/>
                    <a:pt x="226627" y="113313"/>
                  </a:cubicBezTo>
                  <a:close/>
                </a:path>
              </a:pathLst>
            </a:custGeom>
            <a:solidFill>
              <a:srgbClr val="5494F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xmlns="" id="{9FFBB90B-39CF-2770-89CE-46F676D05087}"/>
                </a:ext>
              </a:extLst>
            </p:cNvPr>
            <p:cNvSpPr/>
            <p:nvPr/>
          </p:nvSpPr>
          <p:spPr>
            <a:xfrm rot="18900000">
              <a:off x="6671280" y="1063740"/>
              <a:ext cx="67489" cy="21068"/>
            </a:xfrm>
            <a:custGeom>
              <a:avLst/>
              <a:gdLst>
                <a:gd name="connsiteX0" fmla="*/ 0 w 67489"/>
                <a:gd name="connsiteY0" fmla="*/ 0 h 21068"/>
                <a:gd name="connsiteX1" fmla="*/ 67489 w 67489"/>
                <a:gd name="connsiteY1" fmla="*/ 0 h 21068"/>
                <a:gd name="connsiteX2" fmla="*/ 67489 w 67489"/>
                <a:gd name="connsiteY2" fmla="*/ 21068 h 21068"/>
                <a:gd name="connsiteX3" fmla="*/ 0 w 67489"/>
                <a:gd name="connsiteY3" fmla="*/ 21068 h 2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489" h="21068">
                  <a:moveTo>
                    <a:pt x="0" y="0"/>
                  </a:moveTo>
                  <a:lnTo>
                    <a:pt x="67489" y="0"/>
                  </a:lnTo>
                  <a:lnTo>
                    <a:pt x="67489" y="21068"/>
                  </a:lnTo>
                  <a:lnTo>
                    <a:pt x="0" y="21068"/>
                  </a:ln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xmlns="" id="{0A0B7715-6D74-5132-FECF-F52F7A11077C}"/>
                </a:ext>
              </a:extLst>
            </p:cNvPr>
            <p:cNvSpPr/>
            <p:nvPr/>
          </p:nvSpPr>
          <p:spPr>
            <a:xfrm>
              <a:off x="6614973" y="995281"/>
              <a:ext cx="21068" cy="67489"/>
            </a:xfrm>
            <a:custGeom>
              <a:avLst/>
              <a:gdLst>
                <a:gd name="connsiteX0" fmla="*/ 0 w 21068"/>
                <a:gd name="connsiteY0" fmla="*/ 0 h 67489"/>
                <a:gd name="connsiteX1" fmla="*/ 21068 w 21068"/>
                <a:gd name="connsiteY1" fmla="*/ 0 h 67489"/>
                <a:gd name="connsiteX2" fmla="*/ 21068 w 21068"/>
                <a:gd name="connsiteY2" fmla="*/ 67489 h 67489"/>
                <a:gd name="connsiteX3" fmla="*/ 0 w 21068"/>
                <a:gd name="connsiteY3" fmla="*/ 67489 h 67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68" h="67489">
                  <a:moveTo>
                    <a:pt x="0" y="0"/>
                  </a:moveTo>
                  <a:lnTo>
                    <a:pt x="21068" y="0"/>
                  </a:lnTo>
                  <a:lnTo>
                    <a:pt x="21068" y="67489"/>
                  </a:lnTo>
                  <a:lnTo>
                    <a:pt x="0" y="67489"/>
                  </a:ln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xmlns="" id="{B737F835-5151-4495-2A80-7CC9FB5591AE}"/>
                </a:ext>
              </a:extLst>
            </p:cNvPr>
            <p:cNvSpPr/>
            <p:nvPr/>
          </p:nvSpPr>
          <p:spPr>
            <a:xfrm>
              <a:off x="6718349" y="1139179"/>
              <a:ext cx="67489" cy="21068"/>
            </a:xfrm>
            <a:custGeom>
              <a:avLst/>
              <a:gdLst>
                <a:gd name="connsiteX0" fmla="*/ 0 w 67489"/>
                <a:gd name="connsiteY0" fmla="*/ 0 h 21068"/>
                <a:gd name="connsiteX1" fmla="*/ 67489 w 67489"/>
                <a:gd name="connsiteY1" fmla="*/ 0 h 21068"/>
                <a:gd name="connsiteX2" fmla="*/ 67489 w 67489"/>
                <a:gd name="connsiteY2" fmla="*/ 21068 h 21068"/>
                <a:gd name="connsiteX3" fmla="*/ 0 w 67489"/>
                <a:gd name="connsiteY3" fmla="*/ 21068 h 2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489" h="21068">
                  <a:moveTo>
                    <a:pt x="0" y="0"/>
                  </a:moveTo>
                  <a:lnTo>
                    <a:pt x="67489" y="0"/>
                  </a:lnTo>
                  <a:lnTo>
                    <a:pt x="67489" y="21068"/>
                  </a:lnTo>
                  <a:lnTo>
                    <a:pt x="0" y="21068"/>
                  </a:ln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xmlns="" id="{49774FC2-D6A6-82D1-2776-F0BD7F19342F}"/>
                </a:ext>
              </a:extLst>
            </p:cNvPr>
            <p:cNvSpPr/>
            <p:nvPr/>
          </p:nvSpPr>
          <p:spPr>
            <a:xfrm>
              <a:off x="6339398" y="2027636"/>
              <a:ext cx="286108" cy="421720"/>
            </a:xfrm>
            <a:custGeom>
              <a:avLst/>
              <a:gdLst>
                <a:gd name="connsiteX0" fmla="*/ 286109 w 286108"/>
                <a:gd name="connsiteY0" fmla="*/ 0 h 421720"/>
                <a:gd name="connsiteX1" fmla="*/ 286109 w 286108"/>
                <a:gd name="connsiteY1" fmla="*/ 421721 h 421720"/>
                <a:gd name="connsiteX2" fmla="*/ 34235 w 286108"/>
                <a:gd name="connsiteY2" fmla="*/ 421721 h 421720"/>
                <a:gd name="connsiteX3" fmla="*/ 150554 w 286108"/>
                <a:gd name="connsiteY3" fmla="*/ 34180 h 421720"/>
                <a:gd name="connsiteX4" fmla="*/ 286109 w 286108"/>
                <a:gd name="connsiteY4" fmla="*/ 0 h 42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108" h="421720">
                  <a:moveTo>
                    <a:pt x="286109" y="0"/>
                  </a:moveTo>
                  <a:lnTo>
                    <a:pt x="286109" y="421721"/>
                  </a:lnTo>
                  <a:lnTo>
                    <a:pt x="34235" y="421721"/>
                  </a:lnTo>
                  <a:cubicBezTo>
                    <a:pt x="-40660" y="282584"/>
                    <a:pt x="11418" y="109075"/>
                    <a:pt x="150554" y="34180"/>
                  </a:cubicBezTo>
                  <a:cubicBezTo>
                    <a:pt x="192217" y="11753"/>
                    <a:pt x="238792" y="11"/>
                    <a:pt x="286109" y="0"/>
                  </a:cubicBezTo>
                  <a:close/>
                </a:path>
              </a:pathLst>
            </a:custGeom>
            <a:gradFill>
              <a:gsLst>
                <a:gs pos="0">
                  <a:srgbClr val="CACFDD"/>
                </a:gs>
                <a:gs pos="50000">
                  <a:srgbClr val="DCDFE7"/>
                </a:gs>
                <a:gs pos="100000">
                  <a:srgbClr val="EEF0F1"/>
                </a:gs>
              </a:gsLst>
              <a:lin ang="0" scaled="1"/>
            </a:gra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xmlns="" id="{D80244CA-8BDE-59D3-7A54-105828EBEAD4}"/>
                </a:ext>
              </a:extLst>
            </p:cNvPr>
            <p:cNvSpPr/>
            <p:nvPr/>
          </p:nvSpPr>
          <p:spPr>
            <a:xfrm>
              <a:off x="5734837" y="1163829"/>
              <a:ext cx="380391" cy="436257"/>
            </a:xfrm>
            <a:custGeom>
              <a:avLst/>
              <a:gdLst>
                <a:gd name="connsiteX0" fmla="*/ 380391 w 380391"/>
                <a:gd name="connsiteY0" fmla="*/ 0 h 436257"/>
                <a:gd name="connsiteX1" fmla="*/ 380391 w 380391"/>
                <a:gd name="connsiteY1" fmla="*/ 359604 h 436257"/>
                <a:gd name="connsiteX2" fmla="*/ 248397 w 380391"/>
                <a:gd name="connsiteY2" fmla="*/ 412275 h 436257"/>
                <a:gd name="connsiteX3" fmla="*/ 190283 w 380391"/>
                <a:gd name="connsiteY3" fmla="*/ 350685 h 436257"/>
                <a:gd name="connsiteX4" fmla="*/ 131994 w 380391"/>
                <a:gd name="connsiteY4" fmla="*/ 412170 h 436257"/>
                <a:gd name="connsiteX5" fmla="*/ 76619 w 380391"/>
                <a:gd name="connsiteY5" fmla="*/ 436117 h 436257"/>
                <a:gd name="connsiteX6" fmla="*/ 0 w 380391"/>
                <a:gd name="connsiteY6" fmla="*/ 359604 h 436257"/>
                <a:gd name="connsiteX7" fmla="*/ 0 w 380391"/>
                <a:gd name="connsiteY7" fmla="*/ 0 h 436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0391" h="436257">
                  <a:moveTo>
                    <a:pt x="380391" y="0"/>
                  </a:moveTo>
                  <a:lnTo>
                    <a:pt x="380391" y="359604"/>
                  </a:lnTo>
                  <a:cubicBezTo>
                    <a:pt x="380391" y="428182"/>
                    <a:pt x="296117" y="462664"/>
                    <a:pt x="248397" y="412275"/>
                  </a:cubicBezTo>
                  <a:lnTo>
                    <a:pt x="190283" y="350685"/>
                  </a:lnTo>
                  <a:lnTo>
                    <a:pt x="131994" y="412170"/>
                  </a:lnTo>
                  <a:cubicBezTo>
                    <a:pt x="117657" y="427490"/>
                    <a:pt x="97600" y="436167"/>
                    <a:pt x="76619" y="436117"/>
                  </a:cubicBezTo>
                  <a:cubicBezTo>
                    <a:pt x="34345" y="436117"/>
                    <a:pt x="60" y="401878"/>
                    <a:pt x="0" y="359604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CACFDD"/>
                </a:gs>
                <a:gs pos="50000">
                  <a:srgbClr val="DCDFE7"/>
                </a:gs>
                <a:gs pos="100000">
                  <a:srgbClr val="EEF0F1"/>
                </a:gs>
              </a:gsLst>
              <a:lin ang="0" scaled="1"/>
            </a:gra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xmlns="" id="{B0A82965-C90B-665A-D555-198B1C4A1504}"/>
                </a:ext>
              </a:extLst>
            </p:cNvPr>
            <p:cNvSpPr/>
            <p:nvPr/>
          </p:nvSpPr>
          <p:spPr>
            <a:xfrm>
              <a:off x="5593854" y="1153295"/>
              <a:ext cx="1042187" cy="1306631"/>
            </a:xfrm>
            <a:custGeom>
              <a:avLst/>
              <a:gdLst>
                <a:gd name="connsiteX0" fmla="*/ 1042187 w 1042187"/>
                <a:gd name="connsiteY0" fmla="*/ 1306632 h 1306631"/>
                <a:gd name="connsiteX1" fmla="*/ 213494 w 1042187"/>
                <a:gd name="connsiteY1" fmla="*/ 1306632 h 1306631"/>
                <a:gd name="connsiteX2" fmla="*/ 0 w 1042187"/>
                <a:gd name="connsiteY2" fmla="*/ 1104339 h 1306631"/>
                <a:gd name="connsiteX3" fmla="*/ 0 w 1042187"/>
                <a:gd name="connsiteY3" fmla="*/ 0 h 1306631"/>
                <a:gd name="connsiteX4" fmla="*/ 1042187 w 1042187"/>
                <a:gd name="connsiteY4" fmla="*/ 0 h 1306631"/>
                <a:gd name="connsiteX5" fmla="*/ 221816 w 1042187"/>
                <a:gd name="connsiteY5" fmla="*/ 1285563 h 1306631"/>
                <a:gd name="connsiteX6" fmla="*/ 1021119 w 1042187"/>
                <a:gd name="connsiteY6" fmla="*/ 1285563 h 1306631"/>
                <a:gd name="connsiteX7" fmla="*/ 1021119 w 1042187"/>
                <a:gd name="connsiteY7" fmla="*/ 21068 h 1306631"/>
                <a:gd name="connsiteX8" fmla="*/ 21068 w 1042187"/>
                <a:gd name="connsiteY8" fmla="*/ 21068 h 1306631"/>
                <a:gd name="connsiteX9" fmla="*/ 21068 w 1042187"/>
                <a:gd name="connsiteY9" fmla="*/ 1095280 h 130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2187" h="1306631">
                  <a:moveTo>
                    <a:pt x="1042187" y="1306632"/>
                  </a:moveTo>
                  <a:lnTo>
                    <a:pt x="213494" y="1306632"/>
                  </a:lnTo>
                  <a:lnTo>
                    <a:pt x="0" y="1104339"/>
                  </a:lnTo>
                  <a:lnTo>
                    <a:pt x="0" y="0"/>
                  </a:lnTo>
                  <a:lnTo>
                    <a:pt x="1042187" y="0"/>
                  </a:lnTo>
                  <a:close/>
                  <a:moveTo>
                    <a:pt x="221816" y="1285563"/>
                  </a:moveTo>
                  <a:lnTo>
                    <a:pt x="1021119" y="1285563"/>
                  </a:lnTo>
                  <a:lnTo>
                    <a:pt x="1021119" y="21068"/>
                  </a:lnTo>
                  <a:lnTo>
                    <a:pt x="21068" y="21068"/>
                  </a:lnTo>
                  <a:lnTo>
                    <a:pt x="21068" y="1095280"/>
                  </a:ln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xmlns="" id="{27D6E1C8-0E45-2370-3ED2-781C0AC16A5E}"/>
                </a:ext>
              </a:extLst>
            </p:cNvPr>
            <p:cNvSpPr/>
            <p:nvPr/>
          </p:nvSpPr>
          <p:spPr>
            <a:xfrm>
              <a:off x="6408396" y="2096566"/>
              <a:ext cx="434221" cy="434221"/>
            </a:xfrm>
            <a:custGeom>
              <a:avLst/>
              <a:gdLst>
                <a:gd name="connsiteX0" fmla="*/ 434221 w 434221"/>
                <a:gd name="connsiteY0" fmla="*/ 217111 h 434221"/>
                <a:gd name="connsiteX1" fmla="*/ 217111 w 434221"/>
                <a:gd name="connsiteY1" fmla="*/ 434221 h 434221"/>
                <a:gd name="connsiteX2" fmla="*/ 0 w 434221"/>
                <a:gd name="connsiteY2" fmla="*/ 217111 h 434221"/>
                <a:gd name="connsiteX3" fmla="*/ 217111 w 434221"/>
                <a:gd name="connsiteY3" fmla="*/ 0 h 434221"/>
                <a:gd name="connsiteX4" fmla="*/ 434221 w 434221"/>
                <a:gd name="connsiteY4" fmla="*/ 217111 h 43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4221" h="434221">
                  <a:moveTo>
                    <a:pt x="434221" y="217111"/>
                  </a:moveTo>
                  <a:cubicBezTo>
                    <a:pt x="434221" y="337017"/>
                    <a:pt x="337018" y="434221"/>
                    <a:pt x="217111" y="434221"/>
                  </a:cubicBezTo>
                  <a:cubicBezTo>
                    <a:pt x="97204" y="434221"/>
                    <a:pt x="0" y="337017"/>
                    <a:pt x="0" y="217111"/>
                  </a:cubicBezTo>
                  <a:cubicBezTo>
                    <a:pt x="0" y="97204"/>
                    <a:pt x="97204" y="0"/>
                    <a:pt x="217111" y="0"/>
                  </a:cubicBezTo>
                  <a:cubicBezTo>
                    <a:pt x="337018" y="0"/>
                    <a:pt x="434221" y="97204"/>
                    <a:pt x="434221" y="217111"/>
                  </a:cubicBezTo>
                  <a:close/>
                </a:path>
              </a:pathLst>
            </a:custGeom>
            <a:solidFill>
              <a:srgbClr val="F5F5F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xmlns="" id="{0F4A5BA3-412B-C128-9581-A773A7F7387B}"/>
                </a:ext>
              </a:extLst>
            </p:cNvPr>
            <p:cNvSpPr/>
            <p:nvPr/>
          </p:nvSpPr>
          <p:spPr>
            <a:xfrm>
              <a:off x="6397862" y="2086031"/>
              <a:ext cx="455289" cy="455289"/>
            </a:xfrm>
            <a:custGeom>
              <a:avLst/>
              <a:gdLst>
                <a:gd name="connsiteX0" fmla="*/ 227645 w 455289"/>
                <a:gd name="connsiteY0" fmla="*/ 455290 h 455289"/>
                <a:gd name="connsiteX1" fmla="*/ 0 w 455289"/>
                <a:gd name="connsiteY1" fmla="*/ 227645 h 455289"/>
                <a:gd name="connsiteX2" fmla="*/ 227645 w 455289"/>
                <a:gd name="connsiteY2" fmla="*/ 0 h 455289"/>
                <a:gd name="connsiteX3" fmla="*/ 455290 w 455289"/>
                <a:gd name="connsiteY3" fmla="*/ 227645 h 455289"/>
                <a:gd name="connsiteX4" fmla="*/ 227645 w 455289"/>
                <a:gd name="connsiteY4" fmla="*/ 455290 h 455289"/>
                <a:gd name="connsiteX5" fmla="*/ 227645 w 455289"/>
                <a:gd name="connsiteY5" fmla="*/ 21068 h 455289"/>
                <a:gd name="connsiteX6" fmla="*/ 21068 w 455289"/>
                <a:gd name="connsiteY6" fmla="*/ 227645 h 455289"/>
                <a:gd name="connsiteX7" fmla="*/ 227645 w 455289"/>
                <a:gd name="connsiteY7" fmla="*/ 434221 h 455289"/>
                <a:gd name="connsiteX8" fmla="*/ 434221 w 455289"/>
                <a:gd name="connsiteY8" fmla="*/ 227645 h 455289"/>
                <a:gd name="connsiteX9" fmla="*/ 227645 w 455289"/>
                <a:gd name="connsiteY9" fmla="*/ 21068 h 455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5289" h="455289">
                  <a:moveTo>
                    <a:pt x="227645" y="455290"/>
                  </a:moveTo>
                  <a:cubicBezTo>
                    <a:pt x="101919" y="455290"/>
                    <a:pt x="0" y="353371"/>
                    <a:pt x="0" y="227645"/>
                  </a:cubicBezTo>
                  <a:cubicBezTo>
                    <a:pt x="0" y="101919"/>
                    <a:pt x="101919" y="0"/>
                    <a:pt x="227645" y="0"/>
                  </a:cubicBezTo>
                  <a:cubicBezTo>
                    <a:pt x="353371" y="0"/>
                    <a:pt x="455290" y="101919"/>
                    <a:pt x="455290" y="227645"/>
                  </a:cubicBezTo>
                  <a:cubicBezTo>
                    <a:pt x="455135" y="353304"/>
                    <a:pt x="353304" y="455135"/>
                    <a:pt x="227645" y="455290"/>
                  </a:cubicBezTo>
                  <a:close/>
                  <a:moveTo>
                    <a:pt x="227645" y="21068"/>
                  </a:moveTo>
                  <a:cubicBezTo>
                    <a:pt x="113556" y="21068"/>
                    <a:pt x="21068" y="113556"/>
                    <a:pt x="21068" y="227645"/>
                  </a:cubicBezTo>
                  <a:cubicBezTo>
                    <a:pt x="21068" y="341734"/>
                    <a:pt x="113556" y="434221"/>
                    <a:pt x="227645" y="434221"/>
                  </a:cubicBezTo>
                  <a:cubicBezTo>
                    <a:pt x="341734" y="434221"/>
                    <a:pt x="434221" y="341734"/>
                    <a:pt x="434221" y="227645"/>
                  </a:cubicBezTo>
                  <a:cubicBezTo>
                    <a:pt x="434084" y="113612"/>
                    <a:pt x="341678" y="21205"/>
                    <a:pt x="227645" y="21068"/>
                  </a:cubicBezTo>
                  <a:close/>
                </a:path>
              </a:pathLst>
            </a:custGeom>
            <a:solidFill>
              <a:srgbClr val="5E6175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xmlns="" id="{C2040984-58DB-3EA8-BC45-A5AA3CCEE2F2}"/>
                </a:ext>
              </a:extLst>
            </p:cNvPr>
            <p:cNvSpPr/>
            <p:nvPr/>
          </p:nvSpPr>
          <p:spPr>
            <a:xfrm>
              <a:off x="6496568" y="2218025"/>
              <a:ext cx="257913" cy="198184"/>
            </a:xfrm>
            <a:custGeom>
              <a:avLst/>
              <a:gdLst>
                <a:gd name="connsiteX0" fmla="*/ 91227 w 257913"/>
                <a:gd name="connsiteY0" fmla="*/ 198184 h 198184"/>
                <a:gd name="connsiteX1" fmla="*/ 0 w 257913"/>
                <a:gd name="connsiteY1" fmla="*/ 106958 h 198184"/>
                <a:gd name="connsiteX2" fmla="*/ 31533 w 257913"/>
                <a:gd name="connsiteY2" fmla="*/ 75460 h 198184"/>
                <a:gd name="connsiteX3" fmla="*/ 91227 w 257913"/>
                <a:gd name="connsiteY3" fmla="*/ 135154 h 198184"/>
                <a:gd name="connsiteX4" fmla="*/ 226381 w 257913"/>
                <a:gd name="connsiteY4" fmla="*/ 0 h 198184"/>
                <a:gd name="connsiteX5" fmla="*/ 257913 w 257913"/>
                <a:gd name="connsiteY5" fmla="*/ 31497 h 198184"/>
                <a:gd name="connsiteX6" fmla="*/ 91227 w 257913"/>
                <a:gd name="connsiteY6" fmla="*/ 198184 h 198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13" h="198184">
                  <a:moveTo>
                    <a:pt x="91227" y="198184"/>
                  </a:moveTo>
                  <a:lnTo>
                    <a:pt x="0" y="106958"/>
                  </a:lnTo>
                  <a:lnTo>
                    <a:pt x="31533" y="75460"/>
                  </a:lnTo>
                  <a:lnTo>
                    <a:pt x="91227" y="135154"/>
                  </a:lnTo>
                  <a:lnTo>
                    <a:pt x="226381" y="0"/>
                  </a:lnTo>
                  <a:lnTo>
                    <a:pt x="257913" y="31497"/>
                  </a:lnTo>
                  <a:lnTo>
                    <a:pt x="91227" y="198184"/>
                  </a:lnTo>
                  <a:close/>
                </a:path>
              </a:pathLst>
            </a:custGeom>
            <a:solidFill>
              <a:srgbClr val="5494F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xmlns="" id="{FFC70A7F-535B-A06A-85DE-C1D4DE13A5CB}"/>
                </a:ext>
              </a:extLst>
            </p:cNvPr>
            <p:cNvSpPr/>
            <p:nvPr/>
          </p:nvSpPr>
          <p:spPr>
            <a:xfrm>
              <a:off x="5791687" y="1098131"/>
              <a:ext cx="266867" cy="444938"/>
            </a:xfrm>
            <a:custGeom>
              <a:avLst/>
              <a:gdLst>
                <a:gd name="connsiteX0" fmla="*/ 266867 w 266867"/>
                <a:gd name="connsiteY0" fmla="*/ 19629 h 444938"/>
                <a:gd name="connsiteX1" fmla="*/ 247239 w 266867"/>
                <a:gd name="connsiteY1" fmla="*/ 0 h 444938"/>
                <a:gd name="connsiteX2" fmla="*/ 19594 w 266867"/>
                <a:gd name="connsiteY2" fmla="*/ 0 h 444938"/>
                <a:gd name="connsiteX3" fmla="*/ 0 w 266867"/>
                <a:gd name="connsiteY3" fmla="*/ 19629 h 444938"/>
                <a:gd name="connsiteX4" fmla="*/ 0 w 266867"/>
                <a:gd name="connsiteY4" fmla="*/ 425302 h 444938"/>
                <a:gd name="connsiteX5" fmla="*/ 19552 w 266867"/>
                <a:gd name="connsiteY5" fmla="*/ 444938 h 444938"/>
                <a:gd name="connsiteX6" fmla="*/ 33850 w 266867"/>
                <a:gd name="connsiteY6" fmla="*/ 438786 h 444938"/>
                <a:gd name="connsiteX7" fmla="*/ 119107 w 266867"/>
                <a:gd name="connsiteY7" fmla="*/ 348718 h 444938"/>
                <a:gd name="connsiteX8" fmla="*/ 146805 w 266867"/>
                <a:gd name="connsiteY8" fmla="*/ 347939 h 444938"/>
                <a:gd name="connsiteX9" fmla="*/ 147585 w 266867"/>
                <a:gd name="connsiteY9" fmla="*/ 348718 h 444938"/>
                <a:gd name="connsiteX10" fmla="*/ 232842 w 266867"/>
                <a:gd name="connsiteY10" fmla="*/ 438786 h 444938"/>
                <a:gd name="connsiteX11" fmla="*/ 260540 w 266867"/>
                <a:gd name="connsiteY11" fmla="*/ 439601 h 444938"/>
                <a:gd name="connsiteX12" fmla="*/ 266692 w 266867"/>
                <a:gd name="connsiteY12" fmla="*/ 425302 h 444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6867" h="444938">
                  <a:moveTo>
                    <a:pt x="266867" y="19629"/>
                  </a:moveTo>
                  <a:cubicBezTo>
                    <a:pt x="266867" y="8788"/>
                    <a:pt x="258078" y="0"/>
                    <a:pt x="247239" y="0"/>
                  </a:cubicBezTo>
                  <a:lnTo>
                    <a:pt x="19594" y="0"/>
                  </a:lnTo>
                  <a:cubicBezTo>
                    <a:pt x="8768" y="19"/>
                    <a:pt x="0" y="8802"/>
                    <a:pt x="0" y="19629"/>
                  </a:cubicBezTo>
                  <a:lnTo>
                    <a:pt x="0" y="425302"/>
                  </a:lnTo>
                  <a:cubicBezTo>
                    <a:pt x="-25" y="436124"/>
                    <a:pt x="8729" y="444913"/>
                    <a:pt x="19552" y="444938"/>
                  </a:cubicBezTo>
                  <a:cubicBezTo>
                    <a:pt x="24963" y="444949"/>
                    <a:pt x="30138" y="442722"/>
                    <a:pt x="33850" y="438786"/>
                  </a:cubicBezTo>
                  <a:lnTo>
                    <a:pt x="119107" y="348718"/>
                  </a:lnTo>
                  <a:cubicBezTo>
                    <a:pt x="126541" y="340853"/>
                    <a:pt x="138943" y="340505"/>
                    <a:pt x="146805" y="347939"/>
                  </a:cubicBezTo>
                  <a:cubicBezTo>
                    <a:pt x="147072" y="348192"/>
                    <a:pt x="147332" y="348451"/>
                    <a:pt x="147585" y="348718"/>
                  </a:cubicBezTo>
                  <a:lnTo>
                    <a:pt x="232842" y="438786"/>
                  </a:lnTo>
                  <a:cubicBezTo>
                    <a:pt x="240265" y="446659"/>
                    <a:pt x="252667" y="447024"/>
                    <a:pt x="260540" y="439601"/>
                  </a:cubicBezTo>
                  <a:cubicBezTo>
                    <a:pt x="264476" y="435889"/>
                    <a:pt x="266702" y="430713"/>
                    <a:pt x="266692" y="425302"/>
                  </a:cubicBezTo>
                  <a:close/>
                </a:path>
              </a:pathLst>
            </a:custGeom>
            <a:solidFill>
              <a:srgbClr val="5494F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xmlns="" id="{29F24137-9E62-17CE-3F9C-133E0C1858C4}"/>
              </a:ext>
            </a:extLst>
          </p:cNvPr>
          <p:cNvSpPr/>
          <p:nvPr/>
        </p:nvSpPr>
        <p:spPr>
          <a:xfrm>
            <a:off x="7624067" y="3998346"/>
            <a:ext cx="2954549" cy="1209873"/>
          </a:xfrm>
          <a:prstGeom prst="roundRect">
            <a:avLst>
              <a:gd name="adj" fmla="val 11667"/>
            </a:avLst>
          </a:prstGeom>
          <a:solidFill>
            <a:srgbClr val="5494F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0" rtlCol="0" anchor="ctr" anchorCtr="0"/>
          <a:lstStyle/>
          <a:p>
            <a:pPr algn="ctr" defTabSz="956973">
              <a:lnSpc>
                <a:spcPct val="85000"/>
              </a:lnSpc>
              <a:spcAft>
                <a:spcPts val="8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С 2026 года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единый документ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о постановке на учет 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/>
            </a:r>
            <a:b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налоговом органе –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выписка</a:t>
            </a: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FE5C989E-20DB-22C5-7EA1-F960993186D2}"/>
              </a:ext>
            </a:extLst>
          </p:cNvPr>
          <p:cNvGrpSpPr/>
          <p:nvPr/>
        </p:nvGrpSpPr>
        <p:grpSpPr>
          <a:xfrm>
            <a:off x="8904112" y="3777389"/>
            <a:ext cx="394459" cy="394459"/>
            <a:chOff x="4200419" y="3265833"/>
            <a:chExt cx="1866894" cy="1866894"/>
          </a:xfrm>
        </p:grpSpPr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xmlns="" id="{7046C00E-5A3A-0D9A-E534-082CE7BEC26A}"/>
                </a:ext>
              </a:extLst>
            </p:cNvPr>
            <p:cNvSpPr/>
            <p:nvPr/>
          </p:nvSpPr>
          <p:spPr>
            <a:xfrm>
              <a:off x="4410635" y="3539266"/>
              <a:ext cx="1463040" cy="1312433"/>
            </a:xfrm>
            <a:custGeom>
              <a:avLst/>
              <a:gdLst>
                <a:gd name="connsiteX0" fmla="*/ 710005 w 1463040"/>
                <a:gd name="connsiteY0" fmla="*/ 0 h 1312433"/>
                <a:gd name="connsiteX1" fmla="*/ 0 w 1463040"/>
                <a:gd name="connsiteY1" fmla="*/ 1312433 h 1312433"/>
                <a:gd name="connsiteX2" fmla="*/ 1463040 w 1463040"/>
                <a:gd name="connsiteY2" fmla="*/ 1312433 h 1312433"/>
                <a:gd name="connsiteX3" fmla="*/ 710005 w 1463040"/>
                <a:gd name="connsiteY3" fmla="*/ 0 h 131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3040" h="1312433">
                  <a:moveTo>
                    <a:pt x="710005" y="0"/>
                  </a:moveTo>
                  <a:lnTo>
                    <a:pt x="0" y="1312433"/>
                  </a:lnTo>
                  <a:lnTo>
                    <a:pt x="1463040" y="1312433"/>
                  </a:lnTo>
                  <a:lnTo>
                    <a:pt x="7100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Рисунок 46" descr="Предупреждение со сплошной заливкой">
              <a:extLst>
                <a:ext uri="{FF2B5EF4-FFF2-40B4-BE49-F238E27FC236}">
                  <a16:creationId xmlns:a16="http://schemas.microsoft.com/office/drawing/2014/main" xmlns="" id="{0FEA17C1-A21B-9EA3-83F5-BE602B0B5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200419" y="3265833"/>
              <a:ext cx="1866894" cy="1866894"/>
            </a:xfrm>
            <a:prstGeom prst="rect">
              <a:avLst/>
            </a:prstGeom>
          </p:spPr>
        </p:pic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21818360-ACBC-2B0C-9736-A41F6BFC762C}"/>
              </a:ext>
            </a:extLst>
          </p:cNvPr>
          <p:cNvSpPr txBox="1"/>
          <p:nvPr/>
        </p:nvSpPr>
        <p:spPr>
          <a:xfrm>
            <a:off x="7624067" y="5494052"/>
            <a:ext cx="3043429" cy="1541961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С 1 января 2026 года свидетельство о постановке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 учет в налоговом органе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упраздняется</a:t>
            </a:r>
          </a:p>
          <a:p>
            <a:pPr defTabSz="1260256">
              <a:lnSpc>
                <a:spcPct val="85000"/>
              </a:lnSpc>
              <a:spcAft>
                <a:spcPts val="3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Для физических лиц постановку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 учет подтверждает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 выписка </a:t>
            </a:r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/>
            </a:r>
            <a:b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из Единого государственного реестра налогоплательщиков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Golos Text" panose="020B0503020202020204" pitchFamily="34" charset="0"/>
              <a:ea typeface="Golos Text" panose="020B0503020202020204" pitchFamily="34" charset="0"/>
              <a:cs typeface="Poppins" panose="00000500000000000000" pitchFamily="2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32F2080B-3F1F-F333-E456-DEB25002B354}"/>
              </a:ext>
            </a:extLst>
          </p:cNvPr>
          <p:cNvGrpSpPr/>
          <p:nvPr/>
        </p:nvGrpSpPr>
        <p:grpSpPr>
          <a:xfrm>
            <a:off x="472144" y="296713"/>
            <a:ext cx="2945193" cy="1430830"/>
            <a:chOff x="472144" y="449782"/>
            <a:chExt cx="2945193" cy="1430830"/>
          </a:xfrm>
        </p:grpSpPr>
        <p:sp>
          <p:nvSpPr>
            <p:cNvPr id="107" name="Прямоугольник: скругленные углы 106">
              <a:extLst>
                <a:ext uri="{FF2B5EF4-FFF2-40B4-BE49-F238E27FC236}">
                  <a16:creationId xmlns:a16="http://schemas.microsoft.com/office/drawing/2014/main" xmlns="" id="{5F7F2230-7191-7F51-AE19-CF554D67D4D2}"/>
                </a:ext>
              </a:extLst>
            </p:cNvPr>
            <p:cNvSpPr/>
            <p:nvPr/>
          </p:nvSpPr>
          <p:spPr>
            <a:xfrm>
              <a:off x="472144" y="670739"/>
              <a:ext cx="2945193" cy="1209873"/>
            </a:xfrm>
            <a:prstGeom prst="roundRect">
              <a:avLst>
                <a:gd name="adj" fmla="val 11667"/>
              </a:avLst>
            </a:prstGeom>
            <a:solidFill>
              <a:srgbClr val="5494FC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0" rtlCol="0" anchor="ctr" anchorCtr="0"/>
            <a:lstStyle/>
            <a:p>
              <a:pPr algn="ctr" defTabSz="956973">
                <a:lnSpc>
                  <a:spcPct val="85000"/>
                </a:lnSpc>
                <a:spcAft>
                  <a:spcPts val="80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olos Text" panose="020B0503020202020204" pitchFamily="34" charset="0"/>
                  <a:ea typeface="Golos Text" panose="020B0503020202020204" pitchFamily="34" charset="0"/>
                  <a:cs typeface="Poppins" panose="00000500000000000000" pitchFamily="2" charset="0"/>
                </a:rPr>
                <a:t>Выданные до 01.01.2026 свидетельства менять </a:t>
              </a:r>
              <a:b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olos Text" panose="020B0503020202020204" pitchFamily="34" charset="0"/>
                  <a:ea typeface="Golos Text" panose="020B0503020202020204" pitchFamily="34" charset="0"/>
                  <a:cs typeface="Poppins" panose="00000500000000000000" pitchFamily="2" charset="0"/>
                </a:rPr>
              </a:b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Golos Text" panose="020B0503020202020204" pitchFamily="34" charset="0"/>
                  <a:ea typeface="Golos Text" panose="020B0503020202020204" pitchFamily="34" charset="0"/>
                  <a:cs typeface="Poppins" panose="00000500000000000000" pitchFamily="2" charset="0"/>
                </a:rPr>
                <a:t>не придется, они сохраняют свою силу</a:t>
              </a:r>
            </a:p>
          </p:txBody>
        </p:sp>
        <p:grpSp>
          <p:nvGrpSpPr>
            <p:cNvPr id="108" name="Группа 107">
              <a:extLst>
                <a:ext uri="{FF2B5EF4-FFF2-40B4-BE49-F238E27FC236}">
                  <a16:creationId xmlns:a16="http://schemas.microsoft.com/office/drawing/2014/main" xmlns="" id="{F9F14F50-DA90-4ED7-4EDA-4FD4D85C0724}"/>
                </a:ext>
              </a:extLst>
            </p:cNvPr>
            <p:cNvGrpSpPr/>
            <p:nvPr/>
          </p:nvGrpSpPr>
          <p:grpSpPr>
            <a:xfrm>
              <a:off x="1747511" y="449782"/>
              <a:ext cx="394459" cy="394459"/>
              <a:chOff x="4200419" y="3265833"/>
              <a:chExt cx="1866894" cy="1866894"/>
            </a:xfrm>
          </p:grpSpPr>
          <p:sp>
            <p:nvSpPr>
              <p:cNvPr id="109" name="Полилиния: фигура 108">
                <a:extLst>
                  <a:ext uri="{FF2B5EF4-FFF2-40B4-BE49-F238E27FC236}">
                    <a16:creationId xmlns:a16="http://schemas.microsoft.com/office/drawing/2014/main" xmlns="" id="{17C2BD16-0499-9E15-2F2E-0E2B02C4A5A8}"/>
                  </a:ext>
                </a:extLst>
              </p:cNvPr>
              <p:cNvSpPr/>
              <p:nvPr/>
            </p:nvSpPr>
            <p:spPr>
              <a:xfrm>
                <a:off x="4410635" y="3539266"/>
                <a:ext cx="1463040" cy="1312433"/>
              </a:xfrm>
              <a:custGeom>
                <a:avLst/>
                <a:gdLst>
                  <a:gd name="connsiteX0" fmla="*/ 710005 w 1463040"/>
                  <a:gd name="connsiteY0" fmla="*/ 0 h 1312433"/>
                  <a:gd name="connsiteX1" fmla="*/ 0 w 1463040"/>
                  <a:gd name="connsiteY1" fmla="*/ 1312433 h 1312433"/>
                  <a:gd name="connsiteX2" fmla="*/ 1463040 w 1463040"/>
                  <a:gd name="connsiteY2" fmla="*/ 1312433 h 1312433"/>
                  <a:gd name="connsiteX3" fmla="*/ 710005 w 1463040"/>
                  <a:gd name="connsiteY3" fmla="*/ 0 h 1312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3040" h="1312433">
                    <a:moveTo>
                      <a:pt x="710005" y="0"/>
                    </a:moveTo>
                    <a:lnTo>
                      <a:pt x="0" y="1312433"/>
                    </a:lnTo>
                    <a:lnTo>
                      <a:pt x="1463040" y="1312433"/>
                    </a:lnTo>
                    <a:lnTo>
                      <a:pt x="71000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10" name="Рисунок 109" descr="Предупреждение со сплошной заливкой">
                <a:extLst>
                  <a:ext uri="{FF2B5EF4-FFF2-40B4-BE49-F238E27FC236}">
                    <a16:creationId xmlns:a16="http://schemas.microsoft.com/office/drawing/2014/main" xmlns="" id="{22D687C5-399A-62A9-D2F8-C84BDF9DAB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0419" y="3265833"/>
                <a:ext cx="1866894" cy="1866894"/>
              </a:xfrm>
              <a:prstGeom prst="rect">
                <a:avLst/>
              </a:prstGeom>
            </p:spPr>
          </p:pic>
        </p:grp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83685020-E880-419E-8FBD-2E20AA438D84}"/>
              </a:ext>
            </a:extLst>
          </p:cNvPr>
          <p:cNvSpPr txBox="1"/>
          <p:nvPr/>
        </p:nvSpPr>
        <p:spPr>
          <a:xfrm>
            <a:off x="472144" y="1921666"/>
            <a:ext cx="2831460" cy="3944670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10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Наряду с выпиской из реестра налогоплательщиков постановку на учет или снятие с учета в налоговом органе российской или иностранной организации, индивидуального предпринимателя подтверждает:</a:t>
            </a:r>
          </a:p>
          <a:p>
            <a:pPr marL="285750" indent="-285750" defTabSz="1260256">
              <a:lnSpc>
                <a:spcPct val="85000"/>
              </a:lnSpc>
              <a:spcAft>
                <a:spcPts val="600"/>
              </a:spcAft>
              <a:buClr>
                <a:srgbClr val="5494FC"/>
              </a:buClr>
              <a:buFont typeface="Golos Text" panose="020B0503020202020204" pitchFamily="34" charset="0"/>
              <a:buChar char="→"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Выписка из ЕГРЮЛ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(Единого государственного реестра юридических лиц);</a:t>
            </a:r>
          </a:p>
          <a:p>
            <a:pPr marL="285750" indent="-285750" defTabSz="1260256">
              <a:lnSpc>
                <a:spcPct val="85000"/>
              </a:lnSpc>
              <a:spcAft>
                <a:spcPts val="600"/>
              </a:spcAft>
              <a:buClr>
                <a:srgbClr val="5494FC"/>
              </a:buClr>
              <a:buFont typeface="Golos Text" panose="020B0503020202020204" pitchFamily="34" charset="0"/>
              <a:buChar char="→"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Выписка из РАФП (государственного реестра аккредитованных филиалов, представительств иностранных юрлиц);</a:t>
            </a:r>
          </a:p>
          <a:p>
            <a:pPr marL="285750" indent="-285750" defTabSz="1260256">
              <a:lnSpc>
                <a:spcPct val="85000"/>
              </a:lnSpc>
              <a:spcAft>
                <a:spcPts val="600"/>
              </a:spcAft>
              <a:buClr>
                <a:srgbClr val="5494FC"/>
              </a:buClr>
              <a:buFont typeface="Golos Text" panose="020B0503020202020204" pitchFamily="34" charset="0"/>
              <a:buChar char="→"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Выписка из ЕГРИП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(Единого государственного реестра индивидуальных предпринимателей).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xmlns="" id="{034646A0-A0F9-BF1D-34BB-3ACCA8E5E02F}"/>
              </a:ext>
            </a:extLst>
          </p:cNvPr>
          <p:cNvGrpSpPr/>
          <p:nvPr/>
        </p:nvGrpSpPr>
        <p:grpSpPr>
          <a:xfrm>
            <a:off x="4029071" y="1613345"/>
            <a:ext cx="1446383" cy="1458090"/>
            <a:chOff x="5090785" y="4593512"/>
            <a:chExt cx="1446383" cy="1458090"/>
          </a:xfrm>
        </p:grpSpPr>
        <p:sp>
          <p:nvSpPr>
            <p:cNvPr id="120" name="Прямоугольник: скругленные углы 119">
              <a:extLst>
                <a:ext uri="{FF2B5EF4-FFF2-40B4-BE49-F238E27FC236}">
                  <a16:creationId xmlns:a16="http://schemas.microsoft.com/office/drawing/2014/main" xmlns="" id="{6AEA99F0-8D79-E1A4-277D-308960E9D64D}"/>
                </a:ext>
              </a:extLst>
            </p:cNvPr>
            <p:cNvSpPr/>
            <p:nvPr/>
          </p:nvSpPr>
          <p:spPr>
            <a:xfrm>
              <a:off x="5090785" y="4593512"/>
              <a:ext cx="1446383" cy="1458090"/>
            </a:xfrm>
            <a:prstGeom prst="roundRect">
              <a:avLst>
                <a:gd name="adj" fmla="val 13070"/>
              </a:avLst>
            </a:prstGeom>
            <a:solidFill>
              <a:schemeClr val="bg1"/>
            </a:solidFill>
            <a:ln w="361" cap="flat">
              <a:noFill/>
              <a:prstDash val="solid"/>
              <a:miter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934"/>
            </a:p>
          </p:txBody>
        </p:sp>
        <p:pic>
          <p:nvPicPr>
            <p:cNvPr id="121" name="Рисунок 120">
              <a:extLst>
                <a:ext uri="{FF2B5EF4-FFF2-40B4-BE49-F238E27FC236}">
                  <a16:creationId xmlns:a16="http://schemas.microsoft.com/office/drawing/2014/main" xmlns="" id="{2B1A36A9-5E85-FF1B-FD22-2797EF2C2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 l="5437" t="5141" r="4970" b="4827"/>
            <a:stretch>
              <a:fillRect/>
            </a:stretch>
          </p:blipFill>
          <p:spPr>
            <a:xfrm>
              <a:off x="5176370" y="4681817"/>
              <a:ext cx="1275214" cy="1281480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79C34D0-2F62-AB56-A27D-05C28B9217A9}"/>
              </a:ext>
            </a:extLst>
          </p:cNvPr>
          <p:cNvSpPr txBox="1"/>
          <p:nvPr/>
        </p:nvSpPr>
        <p:spPr>
          <a:xfrm>
            <a:off x="472144" y="6060460"/>
            <a:ext cx="2831460" cy="146501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 итогам процедур постановки на учет или снятия с учета в налоговом органе, начатых до 1 января 2026 года и не законченных по состоянию на эту дату, вместо свидетельств и уведомлений будут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выдаваться выписки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46580BA-9A30-7B0C-8D32-121F04AAE516}"/>
              </a:ext>
            </a:extLst>
          </p:cNvPr>
          <p:cNvSpPr txBox="1"/>
          <p:nvPr/>
        </p:nvSpPr>
        <p:spPr>
          <a:xfrm>
            <a:off x="4029071" y="3663089"/>
            <a:ext cx="2831460" cy="915635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Электронная выписка из ЕГРН содержит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данные о фамилии, имени, отчестве, дате рождения идентифицируемого лица и ИНН.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AFF4F81A-2719-DA1C-199B-52DE6584830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164"/>
          <a:stretch>
            <a:fillRect/>
          </a:stretch>
        </p:blipFill>
        <p:spPr>
          <a:xfrm>
            <a:off x="4029071" y="4675894"/>
            <a:ext cx="3232370" cy="2664802"/>
          </a:xfrm>
          <a:prstGeom prst="rect">
            <a:avLst/>
          </a:prstGeom>
        </p:spPr>
      </p:pic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0D34C191-02D0-AB8D-35A0-712CFAF5CC67}"/>
              </a:ext>
            </a:extLst>
          </p:cNvPr>
          <p:cNvCxnSpPr>
            <a:cxnSpLocks/>
          </p:cNvCxnSpPr>
          <p:nvPr/>
        </p:nvCxnSpPr>
        <p:spPr>
          <a:xfrm>
            <a:off x="4029071" y="3403601"/>
            <a:ext cx="2937459" cy="0"/>
          </a:xfrm>
          <a:prstGeom prst="line">
            <a:avLst/>
          </a:prstGeom>
          <a:ln w="12700">
            <a:solidFill>
              <a:srgbClr val="EAF2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36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C59C6A5-CC66-42E9-260E-0C65E031A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Рисунок 187">
            <a:extLst>
              <a:ext uri="{FF2B5EF4-FFF2-40B4-BE49-F238E27FC236}">
                <a16:creationId xmlns:a16="http://schemas.microsoft.com/office/drawing/2014/main" xmlns="" id="{27F12D41-F0D7-51F1-17AD-6D4A799000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9"/>
          <a:stretch>
            <a:fillRect/>
          </a:stretch>
        </p:blipFill>
        <p:spPr>
          <a:xfrm>
            <a:off x="3929229" y="1874806"/>
            <a:ext cx="2665104" cy="108949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CAB0708-7979-0F8D-BF88-B7EAB286E93D}"/>
              </a:ext>
            </a:extLst>
          </p:cNvPr>
          <p:cNvSpPr/>
          <p:nvPr/>
        </p:nvSpPr>
        <p:spPr>
          <a:xfrm>
            <a:off x="0" y="0"/>
            <a:ext cx="3776661" cy="3543300"/>
          </a:xfrm>
          <a:prstGeom prst="rect">
            <a:avLst/>
          </a:prstGeom>
          <a:solidFill>
            <a:srgbClr val="5494F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F055007-ADAC-E879-3CAA-B5A41A372B9B}"/>
              </a:ext>
            </a:extLst>
          </p:cNvPr>
          <p:cNvSpPr txBox="1"/>
          <p:nvPr/>
        </p:nvSpPr>
        <p:spPr>
          <a:xfrm>
            <a:off x="466207" y="449782"/>
            <a:ext cx="2996815" cy="2720745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Выписка из реестра налогоплательщиков подписывается усиленной квалифицированной электронной подписью 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 равнозначна выписке 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 </a:t>
            </a:r>
            <a:r>
              <a:rPr lang="ru-RU" sz="1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бумаге,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подписанной собственноручной 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подписью должно-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стного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 лица 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 заверенной 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печатью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налого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-</a:t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вого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 органа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Golos Text" panose="020B0503020202020204" pitchFamily="34" charset="0"/>
              <a:ea typeface="Golos Text" panose="020B0503020202020204" pitchFamily="34" charset="0"/>
              <a:cs typeface="Poppins" panose="00000500000000000000" pitchFamily="2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9A29BD64-DFEA-E3B5-C881-891364E82EEB}"/>
              </a:ext>
            </a:extLst>
          </p:cNvPr>
          <p:cNvGrpSpPr/>
          <p:nvPr/>
        </p:nvGrpSpPr>
        <p:grpSpPr>
          <a:xfrm rot="796203">
            <a:off x="2215428" y="1991313"/>
            <a:ext cx="1732220" cy="1732220"/>
            <a:chOff x="1719066" y="1169023"/>
            <a:chExt cx="4188319" cy="4188319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xmlns="" id="{B17070EE-6418-06B5-936E-EBEB00613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719066" y="1169023"/>
              <a:ext cx="4188319" cy="4188319"/>
            </a:xfrm>
            <a:prstGeom prst="rect">
              <a:avLst/>
            </a:prstGeom>
          </p:spPr>
        </p:pic>
        <p:sp>
          <p:nvSpPr>
            <p:cNvPr id="6" name="Блок-схема: узел 5">
              <a:extLst>
                <a:ext uri="{FF2B5EF4-FFF2-40B4-BE49-F238E27FC236}">
                  <a16:creationId xmlns:a16="http://schemas.microsoft.com/office/drawing/2014/main" xmlns="" id="{53A1BD97-19F8-0ED7-79FA-7FFDA8416708}"/>
                </a:ext>
              </a:extLst>
            </p:cNvPr>
            <p:cNvSpPr/>
            <p:nvPr/>
          </p:nvSpPr>
          <p:spPr>
            <a:xfrm>
              <a:off x="4275986" y="4100974"/>
              <a:ext cx="838939" cy="838939"/>
            </a:xfrm>
            <a:prstGeom prst="flowChartConnector">
              <a:avLst/>
            </a:prstGeom>
            <a:solidFill>
              <a:srgbClr val="F5F5F5"/>
            </a:solidFill>
            <a:ln w="6350">
              <a:noFill/>
              <a:prstDash val="lgDash"/>
              <a:tailEnd type="oval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Рисунок 6" descr="Галочка на щите со сплошной заливкой">
              <a:extLst>
                <a:ext uri="{FF2B5EF4-FFF2-40B4-BE49-F238E27FC236}">
                  <a16:creationId xmlns:a16="http://schemas.microsoft.com/office/drawing/2014/main" xmlns="" id="{485020A2-7853-158F-3310-565317FAB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4314085" y="4143836"/>
              <a:ext cx="762740" cy="76274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798A4F8-32DF-5715-FC17-DF9D65307636}"/>
              </a:ext>
            </a:extLst>
          </p:cNvPr>
          <p:cNvSpPr txBox="1"/>
          <p:nvPr/>
        </p:nvSpPr>
        <p:spPr>
          <a:xfrm>
            <a:off x="466207" y="3681577"/>
            <a:ext cx="2989693" cy="392261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Для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первичного получения выписки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из реестра налогоплательщиков нужно обратиться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налоговый орган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с заявлением о постановке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на учет в налоговом органе, приложив документ, удостоверяющий личность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 подтверждающий регистрацию по месту жительства или месту пребывания (при отсутствии места жительства).</a:t>
            </a:r>
          </a:p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Заявление можно подать лично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, обратившись в налоговую инспекцию или МФЦ, а также направить по почте заказным письмом, но в этом случае необходимо приложить заверенные в установленном порядке копии необходимых документов.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Golos Text" panose="020B0503020202020204" pitchFamily="34" charset="0"/>
              <a:ea typeface="Golos Text" panose="020B0503020202020204" pitchFamily="34" charset="0"/>
              <a:cs typeface="Poppins" panose="000005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6969391-5215-0235-D8CF-AB1BF4C4BB45}"/>
              </a:ext>
            </a:extLst>
          </p:cNvPr>
          <p:cNvSpPr txBox="1"/>
          <p:nvPr/>
        </p:nvSpPr>
        <p:spPr>
          <a:xfrm>
            <a:off x="4078682" y="449782"/>
            <a:ext cx="2933579" cy="128188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Заявление физического лица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о постановке на учет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налоговом органе также можно направить в инспекцию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электронной форме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с использованием единого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портала госуслуг.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872CD0D-87A7-78CA-5135-02E055C6A170}"/>
              </a:ext>
            </a:extLst>
          </p:cNvPr>
          <p:cNvSpPr/>
          <p:nvPr/>
        </p:nvSpPr>
        <p:spPr>
          <a:xfrm>
            <a:off x="3776660" y="6384262"/>
            <a:ext cx="3591455" cy="1105627"/>
          </a:xfrm>
          <a:prstGeom prst="rect">
            <a:avLst/>
          </a:prstGeom>
          <a:solidFill>
            <a:srgbClr val="5494F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DF75036-BCE8-8EC4-AB6B-FE5B79B2CB73}"/>
              </a:ext>
            </a:extLst>
          </p:cNvPr>
          <p:cNvSpPr txBox="1"/>
          <p:nvPr/>
        </p:nvSpPr>
        <p:spPr>
          <a:xfrm>
            <a:off x="4078682" y="6623143"/>
            <a:ext cx="2022046" cy="62786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течение </a:t>
            </a:r>
            <a:r>
              <a:rPr lang="ru-RU" sz="1600" b="1" dirty="0">
                <a:solidFill>
                  <a:srgbClr val="5494FC"/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пяти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 дней выписка будет готова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88156EB3-8A29-02D5-1B4C-CA13B11E7E14}"/>
              </a:ext>
            </a:extLst>
          </p:cNvPr>
          <p:cNvGrpSpPr/>
          <p:nvPr/>
        </p:nvGrpSpPr>
        <p:grpSpPr>
          <a:xfrm rot="877543">
            <a:off x="5867859" y="6379568"/>
            <a:ext cx="1362216" cy="1181016"/>
            <a:chOff x="11448215" y="3587608"/>
            <a:chExt cx="1657828" cy="1467399"/>
          </a:xfrm>
        </p:grpSpPr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xmlns="" id="{75467AB8-C247-440D-B65F-22679703A362}"/>
                </a:ext>
              </a:extLst>
            </p:cNvPr>
            <p:cNvSpPr/>
            <p:nvPr/>
          </p:nvSpPr>
          <p:spPr>
            <a:xfrm>
              <a:off x="11624560" y="3752634"/>
              <a:ext cx="1317479" cy="217535"/>
            </a:xfrm>
            <a:custGeom>
              <a:avLst/>
              <a:gdLst>
                <a:gd name="connsiteX0" fmla="*/ 1317480 w 1317479"/>
                <a:gd name="connsiteY0" fmla="*/ 217536 h 217535"/>
                <a:gd name="connsiteX1" fmla="*/ 0 w 1317479"/>
                <a:gd name="connsiteY1" fmla="*/ 217536 h 217535"/>
                <a:gd name="connsiteX2" fmla="*/ 0 w 1317479"/>
                <a:gd name="connsiteY2" fmla="*/ 57091 h 217535"/>
                <a:gd name="connsiteX3" fmla="*/ 57091 w 1317479"/>
                <a:gd name="connsiteY3" fmla="*/ 0 h 217535"/>
                <a:gd name="connsiteX4" fmla="*/ 1260238 w 1317479"/>
                <a:gd name="connsiteY4" fmla="*/ 0 h 217535"/>
                <a:gd name="connsiteX5" fmla="*/ 1317328 w 1317479"/>
                <a:gd name="connsiteY5" fmla="*/ 57091 h 217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7479" h="217535">
                  <a:moveTo>
                    <a:pt x="1317480" y="217536"/>
                  </a:moveTo>
                  <a:lnTo>
                    <a:pt x="0" y="217536"/>
                  </a:lnTo>
                  <a:lnTo>
                    <a:pt x="0" y="57091"/>
                  </a:lnTo>
                  <a:cubicBezTo>
                    <a:pt x="0" y="25562"/>
                    <a:pt x="25560" y="0"/>
                    <a:pt x="57091" y="0"/>
                  </a:cubicBezTo>
                  <a:lnTo>
                    <a:pt x="1260238" y="0"/>
                  </a:lnTo>
                  <a:cubicBezTo>
                    <a:pt x="1291766" y="0"/>
                    <a:pt x="1317328" y="25562"/>
                    <a:pt x="1317328" y="57091"/>
                  </a:cubicBezTo>
                  <a:close/>
                </a:path>
              </a:pathLst>
            </a:custGeom>
            <a:solidFill>
              <a:srgbClr val="A9AFC4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xmlns="" id="{2E47D51A-CF19-73E2-1086-443DEA3130F2}"/>
                </a:ext>
              </a:extLst>
            </p:cNvPr>
            <p:cNvSpPr/>
            <p:nvPr/>
          </p:nvSpPr>
          <p:spPr>
            <a:xfrm>
              <a:off x="11613203" y="3741276"/>
              <a:ext cx="1340194" cy="240250"/>
            </a:xfrm>
            <a:custGeom>
              <a:avLst/>
              <a:gdLst>
                <a:gd name="connsiteX0" fmla="*/ 1340195 w 1340194"/>
                <a:gd name="connsiteY0" fmla="*/ 240251 h 240250"/>
                <a:gd name="connsiteX1" fmla="*/ 0 w 1340194"/>
                <a:gd name="connsiteY1" fmla="*/ 240251 h 240250"/>
                <a:gd name="connsiteX2" fmla="*/ 0 w 1340194"/>
                <a:gd name="connsiteY2" fmla="*/ 68486 h 240250"/>
                <a:gd name="connsiteX3" fmla="*/ 68448 w 1340194"/>
                <a:gd name="connsiteY3" fmla="*/ 0 h 240250"/>
                <a:gd name="connsiteX4" fmla="*/ 1271595 w 1340194"/>
                <a:gd name="connsiteY4" fmla="*/ 0 h 240250"/>
                <a:gd name="connsiteX5" fmla="*/ 1340044 w 1340194"/>
                <a:gd name="connsiteY5" fmla="*/ 68486 h 240250"/>
                <a:gd name="connsiteX6" fmla="*/ 22715 w 1340194"/>
                <a:gd name="connsiteY6" fmla="*/ 217536 h 240250"/>
                <a:gd name="connsiteX7" fmla="*/ 1317480 w 1340194"/>
                <a:gd name="connsiteY7" fmla="*/ 217536 h 240250"/>
                <a:gd name="connsiteX8" fmla="*/ 1317480 w 1340194"/>
                <a:gd name="connsiteY8" fmla="*/ 68486 h 240250"/>
                <a:gd name="connsiteX9" fmla="*/ 1271747 w 1340194"/>
                <a:gd name="connsiteY9" fmla="*/ 22715 h 240250"/>
                <a:gd name="connsiteX10" fmla="*/ 68600 w 1340194"/>
                <a:gd name="connsiteY10" fmla="*/ 22715 h 240250"/>
                <a:gd name="connsiteX11" fmla="*/ 22867 w 1340194"/>
                <a:gd name="connsiteY11" fmla="*/ 68486 h 24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40194" h="240250">
                  <a:moveTo>
                    <a:pt x="1340195" y="240251"/>
                  </a:moveTo>
                  <a:lnTo>
                    <a:pt x="0" y="240251"/>
                  </a:lnTo>
                  <a:lnTo>
                    <a:pt x="0" y="68486"/>
                  </a:lnTo>
                  <a:cubicBezTo>
                    <a:pt x="21" y="30684"/>
                    <a:pt x="30648" y="42"/>
                    <a:pt x="68448" y="0"/>
                  </a:cubicBezTo>
                  <a:lnTo>
                    <a:pt x="1271595" y="0"/>
                  </a:lnTo>
                  <a:cubicBezTo>
                    <a:pt x="1309397" y="42"/>
                    <a:pt x="1340025" y="30684"/>
                    <a:pt x="1340044" y="68486"/>
                  </a:cubicBezTo>
                  <a:close/>
                  <a:moveTo>
                    <a:pt x="22715" y="217536"/>
                  </a:moveTo>
                  <a:lnTo>
                    <a:pt x="1317480" y="217536"/>
                  </a:lnTo>
                  <a:lnTo>
                    <a:pt x="1317480" y="68486"/>
                  </a:lnTo>
                  <a:cubicBezTo>
                    <a:pt x="1317461" y="43231"/>
                    <a:pt x="1297002" y="22757"/>
                    <a:pt x="1271747" y="22715"/>
                  </a:cubicBezTo>
                  <a:lnTo>
                    <a:pt x="68600" y="22715"/>
                  </a:lnTo>
                  <a:cubicBezTo>
                    <a:pt x="43345" y="22757"/>
                    <a:pt x="22887" y="43231"/>
                    <a:pt x="22867" y="68486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xmlns="" id="{C0767ABD-98BD-E071-E744-DCEBEE6D324B}"/>
                </a:ext>
              </a:extLst>
            </p:cNvPr>
            <p:cNvSpPr/>
            <p:nvPr/>
          </p:nvSpPr>
          <p:spPr>
            <a:xfrm>
              <a:off x="11624712" y="3970245"/>
              <a:ext cx="1317479" cy="818048"/>
            </a:xfrm>
            <a:custGeom>
              <a:avLst/>
              <a:gdLst>
                <a:gd name="connsiteX0" fmla="*/ 1260238 w 1317479"/>
                <a:gd name="connsiteY0" fmla="*/ 818049 h 818048"/>
                <a:gd name="connsiteX1" fmla="*/ 57091 w 1317479"/>
                <a:gd name="connsiteY1" fmla="*/ 818049 h 818048"/>
                <a:gd name="connsiteX2" fmla="*/ 0 w 1317479"/>
                <a:gd name="connsiteY2" fmla="*/ 760958 h 818048"/>
                <a:gd name="connsiteX3" fmla="*/ 0 w 1317479"/>
                <a:gd name="connsiteY3" fmla="*/ 0 h 818048"/>
                <a:gd name="connsiteX4" fmla="*/ 1317480 w 1317479"/>
                <a:gd name="connsiteY4" fmla="*/ 0 h 818048"/>
                <a:gd name="connsiteX5" fmla="*/ 1317480 w 1317479"/>
                <a:gd name="connsiteY5" fmla="*/ 760958 h 818048"/>
                <a:gd name="connsiteX6" fmla="*/ 1260389 w 1317479"/>
                <a:gd name="connsiteY6" fmla="*/ 818049 h 818048"/>
                <a:gd name="connsiteX7" fmla="*/ 1260238 w 1317479"/>
                <a:gd name="connsiteY7" fmla="*/ 818049 h 818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17479" h="818048">
                  <a:moveTo>
                    <a:pt x="1260238" y="818049"/>
                  </a:moveTo>
                  <a:lnTo>
                    <a:pt x="57091" y="818049"/>
                  </a:lnTo>
                  <a:cubicBezTo>
                    <a:pt x="25560" y="818049"/>
                    <a:pt x="0" y="792487"/>
                    <a:pt x="0" y="760958"/>
                  </a:cubicBezTo>
                  <a:lnTo>
                    <a:pt x="0" y="0"/>
                  </a:lnTo>
                  <a:lnTo>
                    <a:pt x="1317480" y="0"/>
                  </a:lnTo>
                  <a:lnTo>
                    <a:pt x="1317480" y="760958"/>
                  </a:lnTo>
                  <a:cubicBezTo>
                    <a:pt x="1317480" y="792487"/>
                    <a:pt x="1291918" y="818049"/>
                    <a:pt x="1260389" y="818049"/>
                  </a:cubicBezTo>
                  <a:cubicBezTo>
                    <a:pt x="1260340" y="818049"/>
                    <a:pt x="1260287" y="818049"/>
                    <a:pt x="1260238" y="818049"/>
                  </a:cubicBez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xmlns="" id="{9454CE60-533A-FC6E-A3F7-AE7EF20B117B}"/>
                </a:ext>
              </a:extLst>
            </p:cNvPr>
            <p:cNvSpPr/>
            <p:nvPr/>
          </p:nvSpPr>
          <p:spPr>
            <a:xfrm>
              <a:off x="11818567" y="3648697"/>
              <a:ext cx="74582" cy="187377"/>
            </a:xfrm>
            <a:custGeom>
              <a:avLst/>
              <a:gdLst>
                <a:gd name="connsiteX0" fmla="*/ 37310 w 74582"/>
                <a:gd name="connsiteY0" fmla="*/ 187377 h 187377"/>
                <a:gd name="connsiteX1" fmla="*/ 19 w 74582"/>
                <a:gd name="connsiteY1" fmla="*/ 150124 h 187377"/>
                <a:gd name="connsiteX2" fmla="*/ 19 w 74582"/>
                <a:gd name="connsiteY2" fmla="*/ 38479 h 187377"/>
                <a:gd name="connsiteX3" fmla="*/ 36102 w 74582"/>
                <a:gd name="connsiteY3" fmla="*/ 19 h 187377"/>
                <a:gd name="connsiteX4" fmla="*/ 74563 w 74582"/>
                <a:gd name="connsiteY4" fmla="*/ 36103 h 187377"/>
                <a:gd name="connsiteX5" fmla="*/ 74563 w 74582"/>
                <a:gd name="connsiteY5" fmla="*/ 38479 h 187377"/>
                <a:gd name="connsiteX6" fmla="*/ 74563 w 74582"/>
                <a:gd name="connsiteY6" fmla="*/ 150276 h 187377"/>
                <a:gd name="connsiteX7" fmla="*/ 37310 w 74582"/>
                <a:gd name="connsiteY7" fmla="*/ 187377 h 187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582" h="187377">
                  <a:moveTo>
                    <a:pt x="37310" y="187377"/>
                  </a:moveTo>
                  <a:cubicBezTo>
                    <a:pt x="16730" y="187377"/>
                    <a:pt x="42" y="170704"/>
                    <a:pt x="19" y="150124"/>
                  </a:cubicBezTo>
                  <a:lnTo>
                    <a:pt x="19" y="38479"/>
                  </a:lnTo>
                  <a:cubicBezTo>
                    <a:pt x="-636" y="17895"/>
                    <a:pt x="15519" y="675"/>
                    <a:pt x="36102" y="19"/>
                  </a:cubicBezTo>
                  <a:cubicBezTo>
                    <a:pt x="56686" y="-637"/>
                    <a:pt x="73908" y="15518"/>
                    <a:pt x="74563" y="36103"/>
                  </a:cubicBezTo>
                  <a:cubicBezTo>
                    <a:pt x="74589" y="36895"/>
                    <a:pt x="74589" y="37687"/>
                    <a:pt x="74563" y="38479"/>
                  </a:cubicBezTo>
                  <a:lnTo>
                    <a:pt x="74563" y="150276"/>
                  </a:lnTo>
                  <a:cubicBezTo>
                    <a:pt x="74457" y="170784"/>
                    <a:pt x="57818" y="187358"/>
                    <a:pt x="37310" y="187377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xmlns="" id="{6331BC49-B918-10ED-AED4-DE44AE0CE493}"/>
                </a:ext>
              </a:extLst>
            </p:cNvPr>
            <p:cNvSpPr/>
            <p:nvPr/>
          </p:nvSpPr>
          <p:spPr>
            <a:xfrm>
              <a:off x="12246123" y="3649923"/>
              <a:ext cx="74505" cy="186150"/>
            </a:xfrm>
            <a:custGeom>
              <a:avLst/>
              <a:gdLst>
                <a:gd name="connsiteX0" fmla="*/ 37253 w 74505"/>
                <a:gd name="connsiteY0" fmla="*/ 186151 h 186150"/>
                <a:gd name="connsiteX1" fmla="*/ 0 w 74505"/>
                <a:gd name="connsiteY1" fmla="*/ 148898 h 186150"/>
                <a:gd name="connsiteX2" fmla="*/ 0 w 74505"/>
                <a:gd name="connsiteY2" fmla="*/ 37253 h 186150"/>
                <a:gd name="connsiteX3" fmla="*/ 37253 w 74505"/>
                <a:gd name="connsiteY3" fmla="*/ 0 h 186150"/>
                <a:gd name="connsiteX4" fmla="*/ 74506 w 74505"/>
                <a:gd name="connsiteY4" fmla="*/ 37253 h 186150"/>
                <a:gd name="connsiteX5" fmla="*/ 74506 w 74505"/>
                <a:gd name="connsiteY5" fmla="*/ 149049 h 186150"/>
                <a:gd name="connsiteX6" fmla="*/ 37253 w 74505"/>
                <a:gd name="connsiteY6" fmla="*/ 186151 h 186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505" h="186150">
                  <a:moveTo>
                    <a:pt x="37253" y="186151"/>
                  </a:moveTo>
                  <a:cubicBezTo>
                    <a:pt x="16681" y="186151"/>
                    <a:pt x="0" y="169470"/>
                    <a:pt x="0" y="148898"/>
                  </a:cubicBezTo>
                  <a:lnTo>
                    <a:pt x="0" y="37253"/>
                  </a:lnTo>
                  <a:cubicBezTo>
                    <a:pt x="0" y="16679"/>
                    <a:pt x="16681" y="0"/>
                    <a:pt x="37253" y="0"/>
                  </a:cubicBezTo>
                  <a:cubicBezTo>
                    <a:pt x="57825" y="0"/>
                    <a:pt x="74506" y="16679"/>
                    <a:pt x="74506" y="37253"/>
                  </a:cubicBezTo>
                  <a:lnTo>
                    <a:pt x="74506" y="149049"/>
                  </a:lnTo>
                  <a:cubicBezTo>
                    <a:pt x="74422" y="169565"/>
                    <a:pt x="57768" y="186151"/>
                    <a:pt x="37253" y="186151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xmlns="" id="{F5DCB587-A768-7FDB-91F8-39ED291C7642}"/>
                </a:ext>
              </a:extLst>
            </p:cNvPr>
            <p:cNvSpPr/>
            <p:nvPr/>
          </p:nvSpPr>
          <p:spPr>
            <a:xfrm>
              <a:off x="12673603" y="3648697"/>
              <a:ext cx="74582" cy="187377"/>
            </a:xfrm>
            <a:custGeom>
              <a:avLst/>
              <a:gdLst>
                <a:gd name="connsiteX0" fmla="*/ 37310 w 74582"/>
                <a:gd name="connsiteY0" fmla="*/ 187377 h 187377"/>
                <a:gd name="connsiteX1" fmla="*/ 19 w 74582"/>
                <a:gd name="connsiteY1" fmla="*/ 150124 h 187377"/>
                <a:gd name="connsiteX2" fmla="*/ 19 w 74582"/>
                <a:gd name="connsiteY2" fmla="*/ 38479 h 187377"/>
                <a:gd name="connsiteX3" fmla="*/ 36102 w 74582"/>
                <a:gd name="connsiteY3" fmla="*/ 19 h 187377"/>
                <a:gd name="connsiteX4" fmla="*/ 74563 w 74582"/>
                <a:gd name="connsiteY4" fmla="*/ 36103 h 187377"/>
                <a:gd name="connsiteX5" fmla="*/ 74563 w 74582"/>
                <a:gd name="connsiteY5" fmla="*/ 38479 h 187377"/>
                <a:gd name="connsiteX6" fmla="*/ 74563 w 74582"/>
                <a:gd name="connsiteY6" fmla="*/ 150276 h 187377"/>
                <a:gd name="connsiteX7" fmla="*/ 37310 w 74582"/>
                <a:gd name="connsiteY7" fmla="*/ 187377 h 187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582" h="187377">
                  <a:moveTo>
                    <a:pt x="37310" y="187377"/>
                  </a:moveTo>
                  <a:cubicBezTo>
                    <a:pt x="16730" y="187377"/>
                    <a:pt x="42" y="170704"/>
                    <a:pt x="19" y="150124"/>
                  </a:cubicBezTo>
                  <a:lnTo>
                    <a:pt x="19" y="38479"/>
                  </a:lnTo>
                  <a:cubicBezTo>
                    <a:pt x="-636" y="17895"/>
                    <a:pt x="15519" y="675"/>
                    <a:pt x="36102" y="19"/>
                  </a:cubicBezTo>
                  <a:cubicBezTo>
                    <a:pt x="56686" y="-637"/>
                    <a:pt x="73908" y="15518"/>
                    <a:pt x="74563" y="36103"/>
                  </a:cubicBezTo>
                  <a:cubicBezTo>
                    <a:pt x="74589" y="36895"/>
                    <a:pt x="74589" y="37687"/>
                    <a:pt x="74563" y="38479"/>
                  </a:cubicBezTo>
                  <a:lnTo>
                    <a:pt x="74563" y="150276"/>
                  </a:lnTo>
                  <a:cubicBezTo>
                    <a:pt x="74457" y="170784"/>
                    <a:pt x="57818" y="187358"/>
                    <a:pt x="37310" y="187377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xmlns="" id="{BF9AFCA8-1CE6-C91B-8BAD-CEDDC97F7906}"/>
                </a:ext>
              </a:extLst>
            </p:cNvPr>
            <p:cNvSpPr/>
            <p:nvPr/>
          </p:nvSpPr>
          <p:spPr>
            <a:xfrm>
              <a:off x="11624712" y="3970245"/>
              <a:ext cx="263458" cy="818048"/>
            </a:xfrm>
            <a:custGeom>
              <a:avLst/>
              <a:gdLst>
                <a:gd name="connsiteX0" fmla="*/ 263458 w 263458"/>
                <a:gd name="connsiteY0" fmla="*/ 818049 h 818048"/>
                <a:gd name="connsiteX1" fmla="*/ 57091 w 263458"/>
                <a:gd name="connsiteY1" fmla="*/ 818049 h 818048"/>
                <a:gd name="connsiteX2" fmla="*/ 0 w 263458"/>
                <a:gd name="connsiteY2" fmla="*/ 760958 h 818048"/>
                <a:gd name="connsiteX3" fmla="*/ 0 w 263458"/>
                <a:gd name="connsiteY3" fmla="*/ 0 h 818048"/>
                <a:gd name="connsiteX4" fmla="*/ 263458 w 263458"/>
                <a:gd name="connsiteY4" fmla="*/ 0 h 818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458" h="818048">
                  <a:moveTo>
                    <a:pt x="263458" y="818049"/>
                  </a:moveTo>
                  <a:lnTo>
                    <a:pt x="57091" y="818049"/>
                  </a:lnTo>
                  <a:cubicBezTo>
                    <a:pt x="25560" y="818049"/>
                    <a:pt x="0" y="792487"/>
                    <a:pt x="0" y="760958"/>
                  </a:cubicBezTo>
                  <a:lnTo>
                    <a:pt x="0" y="0"/>
                  </a:lnTo>
                  <a:lnTo>
                    <a:pt x="263458" y="0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xmlns="" id="{2090D169-0ECF-6C2E-2119-F11E68A8FF50}"/>
                </a:ext>
              </a:extLst>
            </p:cNvPr>
            <p:cNvSpPr/>
            <p:nvPr/>
          </p:nvSpPr>
          <p:spPr>
            <a:xfrm>
              <a:off x="11888170" y="3970169"/>
              <a:ext cx="263458" cy="818124"/>
            </a:xfrm>
            <a:custGeom>
              <a:avLst/>
              <a:gdLst>
                <a:gd name="connsiteX0" fmla="*/ 0 w 263458"/>
                <a:gd name="connsiteY0" fmla="*/ 0 h 818124"/>
                <a:gd name="connsiteX1" fmla="*/ 263458 w 263458"/>
                <a:gd name="connsiteY1" fmla="*/ 0 h 818124"/>
                <a:gd name="connsiteX2" fmla="*/ 263458 w 263458"/>
                <a:gd name="connsiteY2" fmla="*/ 818125 h 818124"/>
                <a:gd name="connsiteX3" fmla="*/ 0 w 263458"/>
                <a:gd name="connsiteY3" fmla="*/ 818125 h 81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458" h="818124">
                  <a:moveTo>
                    <a:pt x="0" y="0"/>
                  </a:moveTo>
                  <a:lnTo>
                    <a:pt x="263458" y="0"/>
                  </a:lnTo>
                  <a:lnTo>
                    <a:pt x="263458" y="818125"/>
                  </a:lnTo>
                  <a:lnTo>
                    <a:pt x="0" y="818125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xmlns="" id="{8958ADB9-654A-7D54-D775-183C4CC8028E}"/>
                </a:ext>
              </a:extLst>
            </p:cNvPr>
            <p:cNvSpPr/>
            <p:nvPr/>
          </p:nvSpPr>
          <p:spPr>
            <a:xfrm>
              <a:off x="12151628" y="3970169"/>
              <a:ext cx="263458" cy="818124"/>
            </a:xfrm>
            <a:custGeom>
              <a:avLst/>
              <a:gdLst>
                <a:gd name="connsiteX0" fmla="*/ 0 w 263458"/>
                <a:gd name="connsiteY0" fmla="*/ 0 h 818124"/>
                <a:gd name="connsiteX1" fmla="*/ 263458 w 263458"/>
                <a:gd name="connsiteY1" fmla="*/ 0 h 818124"/>
                <a:gd name="connsiteX2" fmla="*/ 263458 w 263458"/>
                <a:gd name="connsiteY2" fmla="*/ 818125 h 818124"/>
                <a:gd name="connsiteX3" fmla="*/ 0 w 263458"/>
                <a:gd name="connsiteY3" fmla="*/ 818125 h 81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458" h="818124">
                  <a:moveTo>
                    <a:pt x="0" y="0"/>
                  </a:moveTo>
                  <a:lnTo>
                    <a:pt x="263458" y="0"/>
                  </a:lnTo>
                  <a:lnTo>
                    <a:pt x="263458" y="818125"/>
                  </a:lnTo>
                  <a:lnTo>
                    <a:pt x="0" y="818125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xmlns="" id="{CF45230E-B072-BD6E-4073-83923423D633}"/>
                </a:ext>
              </a:extLst>
            </p:cNvPr>
            <p:cNvSpPr/>
            <p:nvPr/>
          </p:nvSpPr>
          <p:spPr>
            <a:xfrm>
              <a:off x="12415124" y="3970169"/>
              <a:ext cx="263458" cy="818124"/>
            </a:xfrm>
            <a:custGeom>
              <a:avLst/>
              <a:gdLst>
                <a:gd name="connsiteX0" fmla="*/ 0 w 263458"/>
                <a:gd name="connsiteY0" fmla="*/ 0 h 818124"/>
                <a:gd name="connsiteX1" fmla="*/ 263458 w 263458"/>
                <a:gd name="connsiteY1" fmla="*/ 0 h 818124"/>
                <a:gd name="connsiteX2" fmla="*/ 263458 w 263458"/>
                <a:gd name="connsiteY2" fmla="*/ 818125 h 818124"/>
                <a:gd name="connsiteX3" fmla="*/ 0 w 263458"/>
                <a:gd name="connsiteY3" fmla="*/ 818125 h 81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458" h="818124">
                  <a:moveTo>
                    <a:pt x="0" y="0"/>
                  </a:moveTo>
                  <a:lnTo>
                    <a:pt x="263458" y="0"/>
                  </a:lnTo>
                  <a:lnTo>
                    <a:pt x="263458" y="818125"/>
                  </a:lnTo>
                  <a:lnTo>
                    <a:pt x="0" y="818125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xmlns="" id="{DDAC90DC-C81B-C941-8438-BC870B0039BC}"/>
                </a:ext>
              </a:extLst>
            </p:cNvPr>
            <p:cNvSpPr/>
            <p:nvPr/>
          </p:nvSpPr>
          <p:spPr>
            <a:xfrm>
              <a:off x="12678658" y="3970169"/>
              <a:ext cx="263458" cy="818124"/>
            </a:xfrm>
            <a:custGeom>
              <a:avLst/>
              <a:gdLst>
                <a:gd name="connsiteX0" fmla="*/ 206292 w 263458"/>
                <a:gd name="connsiteY0" fmla="*/ 818125 h 818124"/>
                <a:gd name="connsiteX1" fmla="*/ 0 w 263458"/>
                <a:gd name="connsiteY1" fmla="*/ 818125 h 818124"/>
                <a:gd name="connsiteX2" fmla="*/ 0 w 263458"/>
                <a:gd name="connsiteY2" fmla="*/ 0 h 818124"/>
                <a:gd name="connsiteX3" fmla="*/ 263458 w 263458"/>
                <a:gd name="connsiteY3" fmla="*/ 0 h 818124"/>
                <a:gd name="connsiteX4" fmla="*/ 263458 w 263458"/>
                <a:gd name="connsiteY4" fmla="*/ 760958 h 818124"/>
                <a:gd name="connsiteX5" fmla="*/ 206443 w 263458"/>
                <a:gd name="connsiteY5" fmla="*/ 818125 h 818124"/>
                <a:gd name="connsiteX6" fmla="*/ 206292 w 263458"/>
                <a:gd name="connsiteY6" fmla="*/ 818125 h 81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3458" h="818124">
                  <a:moveTo>
                    <a:pt x="206292" y="818125"/>
                  </a:moveTo>
                  <a:lnTo>
                    <a:pt x="0" y="818125"/>
                  </a:lnTo>
                  <a:lnTo>
                    <a:pt x="0" y="0"/>
                  </a:lnTo>
                  <a:lnTo>
                    <a:pt x="263458" y="0"/>
                  </a:lnTo>
                  <a:lnTo>
                    <a:pt x="263458" y="760958"/>
                  </a:lnTo>
                  <a:cubicBezTo>
                    <a:pt x="263500" y="792487"/>
                    <a:pt x="237972" y="818083"/>
                    <a:pt x="206443" y="818125"/>
                  </a:cubicBezTo>
                  <a:cubicBezTo>
                    <a:pt x="206394" y="818125"/>
                    <a:pt x="206341" y="818125"/>
                    <a:pt x="206292" y="818125"/>
                  </a:cubicBez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xmlns="" id="{1F416188-DADE-F310-1AD9-8B36486484BE}"/>
                </a:ext>
              </a:extLst>
            </p:cNvPr>
            <p:cNvSpPr/>
            <p:nvPr/>
          </p:nvSpPr>
          <p:spPr>
            <a:xfrm>
              <a:off x="11613354" y="3958887"/>
              <a:ext cx="286173" cy="840764"/>
            </a:xfrm>
            <a:custGeom>
              <a:avLst/>
              <a:gdLst>
                <a:gd name="connsiteX0" fmla="*/ 286173 w 286173"/>
                <a:gd name="connsiteY0" fmla="*/ 840764 h 840764"/>
                <a:gd name="connsiteX1" fmla="*/ 68448 w 286173"/>
                <a:gd name="connsiteY1" fmla="*/ 840764 h 840764"/>
                <a:gd name="connsiteX2" fmla="*/ 0 w 286173"/>
                <a:gd name="connsiteY2" fmla="*/ 772316 h 840764"/>
                <a:gd name="connsiteX3" fmla="*/ 0 w 286173"/>
                <a:gd name="connsiteY3" fmla="*/ 0 h 840764"/>
                <a:gd name="connsiteX4" fmla="*/ 286173 w 286173"/>
                <a:gd name="connsiteY4" fmla="*/ 0 h 840764"/>
                <a:gd name="connsiteX5" fmla="*/ 22715 w 286173"/>
                <a:gd name="connsiteY5" fmla="*/ 22639 h 840764"/>
                <a:gd name="connsiteX6" fmla="*/ 22715 w 286173"/>
                <a:gd name="connsiteY6" fmla="*/ 772240 h 840764"/>
                <a:gd name="connsiteX7" fmla="*/ 68448 w 286173"/>
                <a:gd name="connsiteY7" fmla="*/ 817973 h 840764"/>
                <a:gd name="connsiteX8" fmla="*/ 263458 w 286173"/>
                <a:gd name="connsiteY8" fmla="*/ 817973 h 840764"/>
                <a:gd name="connsiteX9" fmla="*/ 263458 w 286173"/>
                <a:gd name="connsiteY9" fmla="*/ 22639 h 840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6173" h="840764">
                  <a:moveTo>
                    <a:pt x="286173" y="840764"/>
                  </a:moveTo>
                  <a:lnTo>
                    <a:pt x="68448" y="840764"/>
                  </a:lnTo>
                  <a:cubicBezTo>
                    <a:pt x="30663" y="840722"/>
                    <a:pt x="42" y="810102"/>
                    <a:pt x="0" y="772316"/>
                  </a:cubicBezTo>
                  <a:lnTo>
                    <a:pt x="0" y="0"/>
                  </a:lnTo>
                  <a:lnTo>
                    <a:pt x="286173" y="0"/>
                  </a:lnTo>
                  <a:close/>
                  <a:moveTo>
                    <a:pt x="22715" y="22639"/>
                  </a:moveTo>
                  <a:lnTo>
                    <a:pt x="22715" y="772240"/>
                  </a:lnTo>
                  <a:cubicBezTo>
                    <a:pt x="22736" y="797488"/>
                    <a:pt x="43199" y="817951"/>
                    <a:pt x="68448" y="817973"/>
                  </a:cubicBezTo>
                  <a:lnTo>
                    <a:pt x="263458" y="817973"/>
                  </a:lnTo>
                  <a:lnTo>
                    <a:pt x="263458" y="22639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xmlns="" id="{6BDEEAA0-3BA4-EBF6-5EE3-3D433A507F3E}"/>
                </a:ext>
              </a:extLst>
            </p:cNvPr>
            <p:cNvSpPr/>
            <p:nvPr/>
          </p:nvSpPr>
          <p:spPr>
            <a:xfrm>
              <a:off x="11876812" y="3958812"/>
              <a:ext cx="286173" cy="840839"/>
            </a:xfrm>
            <a:custGeom>
              <a:avLst/>
              <a:gdLst>
                <a:gd name="connsiteX0" fmla="*/ 286173 w 286173"/>
                <a:gd name="connsiteY0" fmla="*/ 840840 h 840839"/>
                <a:gd name="connsiteX1" fmla="*/ 0 w 286173"/>
                <a:gd name="connsiteY1" fmla="*/ 840840 h 840839"/>
                <a:gd name="connsiteX2" fmla="*/ 0 w 286173"/>
                <a:gd name="connsiteY2" fmla="*/ 0 h 840839"/>
                <a:gd name="connsiteX3" fmla="*/ 286173 w 286173"/>
                <a:gd name="connsiteY3" fmla="*/ 0 h 840839"/>
                <a:gd name="connsiteX4" fmla="*/ 22715 w 286173"/>
                <a:gd name="connsiteY4" fmla="*/ 818125 h 840839"/>
                <a:gd name="connsiteX5" fmla="*/ 263458 w 286173"/>
                <a:gd name="connsiteY5" fmla="*/ 818125 h 840839"/>
                <a:gd name="connsiteX6" fmla="*/ 263458 w 286173"/>
                <a:gd name="connsiteY6" fmla="*/ 22715 h 840839"/>
                <a:gd name="connsiteX7" fmla="*/ 22715 w 286173"/>
                <a:gd name="connsiteY7" fmla="*/ 22715 h 8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173" h="840839">
                  <a:moveTo>
                    <a:pt x="286173" y="840840"/>
                  </a:moveTo>
                  <a:lnTo>
                    <a:pt x="0" y="840840"/>
                  </a:lnTo>
                  <a:lnTo>
                    <a:pt x="0" y="0"/>
                  </a:lnTo>
                  <a:lnTo>
                    <a:pt x="286173" y="0"/>
                  </a:lnTo>
                  <a:close/>
                  <a:moveTo>
                    <a:pt x="22715" y="818125"/>
                  </a:moveTo>
                  <a:lnTo>
                    <a:pt x="263458" y="818125"/>
                  </a:lnTo>
                  <a:lnTo>
                    <a:pt x="263458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xmlns="" id="{D5A4FEE1-A353-307A-4641-56253B50C973}"/>
                </a:ext>
              </a:extLst>
            </p:cNvPr>
            <p:cNvSpPr/>
            <p:nvPr/>
          </p:nvSpPr>
          <p:spPr>
            <a:xfrm>
              <a:off x="12140270" y="3958812"/>
              <a:ext cx="286211" cy="840839"/>
            </a:xfrm>
            <a:custGeom>
              <a:avLst/>
              <a:gdLst>
                <a:gd name="connsiteX0" fmla="*/ 286211 w 286211"/>
                <a:gd name="connsiteY0" fmla="*/ 840840 h 840839"/>
                <a:gd name="connsiteX1" fmla="*/ 0 w 286211"/>
                <a:gd name="connsiteY1" fmla="*/ 840840 h 840839"/>
                <a:gd name="connsiteX2" fmla="*/ 0 w 286211"/>
                <a:gd name="connsiteY2" fmla="*/ 0 h 840839"/>
                <a:gd name="connsiteX3" fmla="*/ 286211 w 286211"/>
                <a:gd name="connsiteY3" fmla="*/ 0 h 840839"/>
                <a:gd name="connsiteX4" fmla="*/ 22715 w 286211"/>
                <a:gd name="connsiteY4" fmla="*/ 818125 h 840839"/>
                <a:gd name="connsiteX5" fmla="*/ 263496 w 286211"/>
                <a:gd name="connsiteY5" fmla="*/ 818125 h 840839"/>
                <a:gd name="connsiteX6" fmla="*/ 263496 w 286211"/>
                <a:gd name="connsiteY6" fmla="*/ 22715 h 840839"/>
                <a:gd name="connsiteX7" fmla="*/ 22715 w 286211"/>
                <a:gd name="connsiteY7" fmla="*/ 22715 h 8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211" h="840839">
                  <a:moveTo>
                    <a:pt x="286211" y="840840"/>
                  </a:moveTo>
                  <a:lnTo>
                    <a:pt x="0" y="840840"/>
                  </a:lnTo>
                  <a:lnTo>
                    <a:pt x="0" y="0"/>
                  </a:lnTo>
                  <a:lnTo>
                    <a:pt x="286211" y="0"/>
                  </a:lnTo>
                  <a:close/>
                  <a:moveTo>
                    <a:pt x="22715" y="818125"/>
                  </a:moveTo>
                  <a:lnTo>
                    <a:pt x="263496" y="818125"/>
                  </a:lnTo>
                  <a:lnTo>
                    <a:pt x="263496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xmlns="" id="{4D33E035-FF79-6F45-75C7-66EF6E018F2F}"/>
                </a:ext>
              </a:extLst>
            </p:cNvPr>
            <p:cNvSpPr/>
            <p:nvPr/>
          </p:nvSpPr>
          <p:spPr>
            <a:xfrm>
              <a:off x="12403767" y="3958812"/>
              <a:ext cx="286248" cy="840839"/>
            </a:xfrm>
            <a:custGeom>
              <a:avLst/>
              <a:gdLst>
                <a:gd name="connsiteX0" fmla="*/ 286249 w 286248"/>
                <a:gd name="connsiteY0" fmla="*/ 840840 h 840839"/>
                <a:gd name="connsiteX1" fmla="*/ 0 w 286248"/>
                <a:gd name="connsiteY1" fmla="*/ 840840 h 840839"/>
                <a:gd name="connsiteX2" fmla="*/ 0 w 286248"/>
                <a:gd name="connsiteY2" fmla="*/ 0 h 840839"/>
                <a:gd name="connsiteX3" fmla="*/ 286249 w 286248"/>
                <a:gd name="connsiteY3" fmla="*/ 0 h 840839"/>
                <a:gd name="connsiteX4" fmla="*/ 22791 w 286248"/>
                <a:gd name="connsiteY4" fmla="*/ 818125 h 840839"/>
                <a:gd name="connsiteX5" fmla="*/ 263534 w 286248"/>
                <a:gd name="connsiteY5" fmla="*/ 818125 h 840839"/>
                <a:gd name="connsiteX6" fmla="*/ 263534 w 286248"/>
                <a:gd name="connsiteY6" fmla="*/ 22715 h 840839"/>
                <a:gd name="connsiteX7" fmla="*/ 22715 w 286248"/>
                <a:gd name="connsiteY7" fmla="*/ 22715 h 8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248" h="840839">
                  <a:moveTo>
                    <a:pt x="286249" y="840840"/>
                  </a:moveTo>
                  <a:lnTo>
                    <a:pt x="0" y="840840"/>
                  </a:lnTo>
                  <a:lnTo>
                    <a:pt x="0" y="0"/>
                  </a:lnTo>
                  <a:lnTo>
                    <a:pt x="286249" y="0"/>
                  </a:lnTo>
                  <a:close/>
                  <a:moveTo>
                    <a:pt x="22791" y="818125"/>
                  </a:moveTo>
                  <a:lnTo>
                    <a:pt x="263534" y="818125"/>
                  </a:lnTo>
                  <a:lnTo>
                    <a:pt x="263534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xmlns="" id="{C165E0D9-9259-B8E2-DCE3-32D062A76F03}"/>
                </a:ext>
              </a:extLst>
            </p:cNvPr>
            <p:cNvSpPr/>
            <p:nvPr/>
          </p:nvSpPr>
          <p:spPr>
            <a:xfrm>
              <a:off x="12667300" y="3958812"/>
              <a:ext cx="286173" cy="840839"/>
            </a:xfrm>
            <a:custGeom>
              <a:avLst/>
              <a:gdLst>
                <a:gd name="connsiteX0" fmla="*/ 217649 w 286173"/>
                <a:gd name="connsiteY0" fmla="*/ 840840 h 840839"/>
                <a:gd name="connsiteX1" fmla="*/ 0 w 286173"/>
                <a:gd name="connsiteY1" fmla="*/ 840840 h 840839"/>
                <a:gd name="connsiteX2" fmla="*/ 0 w 286173"/>
                <a:gd name="connsiteY2" fmla="*/ 0 h 840839"/>
                <a:gd name="connsiteX3" fmla="*/ 286173 w 286173"/>
                <a:gd name="connsiteY3" fmla="*/ 0 h 840839"/>
                <a:gd name="connsiteX4" fmla="*/ 286173 w 286173"/>
                <a:gd name="connsiteY4" fmla="*/ 772316 h 840839"/>
                <a:gd name="connsiteX5" fmla="*/ 217649 w 286173"/>
                <a:gd name="connsiteY5" fmla="*/ 840840 h 840839"/>
                <a:gd name="connsiteX6" fmla="*/ 22639 w 286173"/>
                <a:gd name="connsiteY6" fmla="*/ 818125 h 840839"/>
                <a:gd name="connsiteX7" fmla="*/ 217649 w 286173"/>
                <a:gd name="connsiteY7" fmla="*/ 818125 h 840839"/>
                <a:gd name="connsiteX8" fmla="*/ 263382 w 286173"/>
                <a:gd name="connsiteY8" fmla="*/ 772391 h 840839"/>
                <a:gd name="connsiteX9" fmla="*/ 263382 w 286173"/>
                <a:gd name="connsiteY9" fmla="*/ 22791 h 840839"/>
                <a:gd name="connsiteX10" fmla="*/ 22715 w 286173"/>
                <a:gd name="connsiteY10" fmla="*/ 22791 h 8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6173" h="840839">
                  <a:moveTo>
                    <a:pt x="217649" y="840840"/>
                  </a:moveTo>
                  <a:lnTo>
                    <a:pt x="0" y="840840"/>
                  </a:lnTo>
                  <a:lnTo>
                    <a:pt x="0" y="0"/>
                  </a:lnTo>
                  <a:lnTo>
                    <a:pt x="286173" y="0"/>
                  </a:lnTo>
                  <a:lnTo>
                    <a:pt x="286173" y="772316"/>
                  </a:lnTo>
                  <a:cubicBezTo>
                    <a:pt x="286173" y="810159"/>
                    <a:pt x="255493" y="840840"/>
                    <a:pt x="217649" y="840840"/>
                  </a:cubicBezTo>
                  <a:close/>
                  <a:moveTo>
                    <a:pt x="22639" y="818125"/>
                  </a:moveTo>
                  <a:lnTo>
                    <a:pt x="217649" y="818125"/>
                  </a:lnTo>
                  <a:cubicBezTo>
                    <a:pt x="242897" y="818102"/>
                    <a:pt x="263360" y="797639"/>
                    <a:pt x="263382" y="772391"/>
                  </a:cubicBezTo>
                  <a:lnTo>
                    <a:pt x="263382" y="22791"/>
                  </a:lnTo>
                  <a:lnTo>
                    <a:pt x="22715" y="22791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xmlns="" id="{10E92F44-15A9-1EA4-B4B8-46467F243952}"/>
                </a:ext>
              </a:extLst>
            </p:cNvPr>
            <p:cNvSpPr/>
            <p:nvPr/>
          </p:nvSpPr>
          <p:spPr>
            <a:xfrm>
              <a:off x="11888170" y="4196299"/>
              <a:ext cx="645375" cy="65608"/>
            </a:xfrm>
            <a:custGeom>
              <a:avLst/>
              <a:gdLst>
                <a:gd name="connsiteX0" fmla="*/ 0 w 645375"/>
                <a:gd name="connsiteY0" fmla="*/ 0 h 65608"/>
                <a:gd name="connsiteX1" fmla="*/ 645376 w 645375"/>
                <a:gd name="connsiteY1" fmla="*/ 0 h 65608"/>
                <a:gd name="connsiteX2" fmla="*/ 645376 w 645375"/>
                <a:gd name="connsiteY2" fmla="*/ 65609 h 65608"/>
                <a:gd name="connsiteX3" fmla="*/ 0 w 645375"/>
                <a:gd name="connsiteY3" fmla="*/ 65609 h 6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5375" h="65608">
                  <a:moveTo>
                    <a:pt x="0" y="0"/>
                  </a:moveTo>
                  <a:lnTo>
                    <a:pt x="645376" y="0"/>
                  </a:lnTo>
                  <a:lnTo>
                    <a:pt x="645376" y="65609"/>
                  </a:lnTo>
                  <a:lnTo>
                    <a:pt x="0" y="65609"/>
                  </a:lnTo>
                  <a:close/>
                </a:path>
              </a:pathLst>
            </a:custGeom>
            <a:solidFill>
              <a:srgbClr val="DEE1EC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xmlns="" id="{D0C5C217-7327-54E9-5B87-1AF05E1201F2}"/>
                </a:ext>
              </a:extLst>
            </p:cNvPr>
            <p:cNvSpPr/>
            <p:nvPr/>
          </p:nvSpPr>
          <p:spPr>
            <a:xfrm>
              <a:off x="12151628" y="4387750"/>
              <a:ext cx="658664" cy="65608"/>
            </a:xfrm>
            <a:custGeom>
              <a:avLst/>
              <a:gdLst>
                <a:gd name="connsiteX0" fmla="*/ 0 w 658664"/>
                <a:gd name="connsiteY0" fmla="*/ 0 h 65608"/>
                <a:gd name="connsiteX1" fmla="*/ 658664 w 658664"/>
                <a:gd name="connsiteY1" fmla="*/ 0 h 65608"/>
                <a:gd name="connsiteX2" fmla="*/ 658664 w 658664"/>
                <a:gd name="connsiteY2" fmla="*/ 65609 h 65608"/>
                <a:gd name="connsiteX3" fmla="*/ 0 w 658664"/>
                <a:gd name="connsiteY3" fmla="*/ 65609 h 6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64" h="65608">
                  <a:moveTo>
                    <a:pt x="0" y="0"/>
                  </a:moveTo>
                  <a:lnTo>
                    <a:pt x="658664" y="0"/>
                  </a:lnTo>
                  <a:lnTo>
                    <a:pt x="658664" y="65609"/>
                  </a:lnTo>
                  <a:lnTo>
                    <a:pt x="0" y="65609"/>
                  </a:lnTo>
                  <a:close/>
                </a:path>
              </a:pathLst>
            </a:custGeom>
            <a:solidFill>
              <a:srgbClr val="69A0FD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xmlns="" id="{14A13EFC-FC3E-0BC4-13A4-81AB4200F60E}"/>
                </a:ext>
              </a:extLst>
            </p:cNvPr>
            <p:cNvSpPr/>
            <p:nvPr/>
          </p:nvSpPr>
          <p:spPr>
            <a:xfrm>
              <a:off x="12046116" y="4579163"/>
              <a:ext cx="368970" cy="65608"/>
            </a:xfrm>
            <a:custGeom>
              <a:avLst/>
              <a:gdLst>
                <a:gd name="connsiteX0" fmla="*/ 0 w 368970"/>
                <a:gd name="connsiteY0" fmla="*/ 0 h 65608"/>
                <a:gd name="connsiteX1" fmla="*/ 368970 w 368970"/>
                <a:gd name="connsiteY1" fmla="*/ 0 h 65608"/>
                <a:gd name="connsiteX2" fmla="*/ 368970 w 368970"/>
                <a:gd name="connsiteY2" fmla="*/ 65609 h 65608"/>
                <a:gd name="connsiteX3" fmla="*/ 0 w 368970"/>
                <a:gd name="connsiteY3" fmla="*/ 65609 h 6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8970" h="65608">
                  <a:moveTo>
                    <a:pt x="0" y="0"/>
                  </a:moveTo>
                  <a:lnTo>
                    <a:pt x="368970" y="0"/>
                  </a:lnTo>
                  <a:lnTo>
                    <a:pt x="368970" y="65609"/>
                  </a:lnTo>
                  <a:lnTo>
                    <a:pt x="0" y="65609"/>
                  </a:lnTo>
                  <a:close/>
                </a:path>
              </a:pathLst>
            </a:custGeom>
            <a:solidFill>
              <a:srgbClr val="A9AFC4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xmlns="" id="{62083351-4504-0694-07CE-5A449959EC8E}"/>
                </a:ext>
              </a:extLst>
            </p:cNvPr>
            <p:cNvSpPr/>
            <p:nvPr/>
          </p:nvSpPr>
          <p:spPr>
            <a:xfrm>
              <a:off x="11876812" y="4184941"/>
              <a:ext cx="668091" cy="88324"/>
            </a:xfrm>
            <a:custGeom>
              <a:avLst/>
              <a:gdLst>
                <a:gd name="connsiteX0" fmla="*/ 668091 w 668091"/>
                <a:gd name="connsiteY0" fmla="*/ 88324 h 88324"/>
                <a:gd name="connsiteX1" fmla="*/ 0 w 668091"/>
                <a:gd name="connsiteY1" fmla="*/ 88324 h 88324"/>
                <a:gd name="connsiteX2" fmla="*/ 0 w 668091"/>
                <a:gd name="connsiteY2" fmla="*/ 0 h 88324"/>
                <a:gd name="connsiteX3" fmla="*/ 668091 w 668091"/>
                <a:gd name="connsiteY3" fmla="*/ 0 h 88324"/>
                <a:gd name="connsiteX4" fmla="*/ 22715 w 668091"/>
                <a:gd name="connsiteY4" fmla="*/ 65609 h 88324"/>
                <a:gd name="connsiteX5" fmla="*/ 645376 w 668091"/>
                <a:gd name="connsiteY5" fmla="*/ 65609 h 88324"/>
                <a:gd name="connsiteX6" fmla="*/ 645376 w 668091"/>
                <a:gd name="connsiteY6" fmla="*/ 22715 h 88324"/>
                <a:gd name="connsiteX7" fmla="*/ 22715 w 668091"/>
                <a:gd name="connsiteY7" fmla="*/ 22715 h 88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8091" h="88324">
                  <a:moveTo>
                    <a:pt x="668091" y="88324"/>
                  </a:moveTo>
                  <a:lnTo>
                    <a:pt x="0" y="88324"/>
                  </a:lnTo>
                  <a:lnTo>
                    <a:pt x="0" y="0"/>
                  </a:lnTo>
                  <a:lnTo>
                    <a:pt x="668091" y="0"/>
                  </a:lnTo>
                  <a:close/>
                  <a:moveTo>
                    <a:pt x="22715" y="65609"/>
                  </a:moveTo>
                  <a:lnTo>
                    <a:pt x="645376" y="65609"/>
                  </a:lnTo>
                  <a:lnTo>
                    <a:pt x="645376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xmlns="" id="{63E6110F-D5A2-5077-D6A7-269510664570}"/>
                </a:ext>
              </a:extLst>
            </p:cNvPr>
            <p:cNvSpPr/>
            <p:nvPr/>
          </p:nvSpPr>
          <p:spPr>
            <a:xfrm>
              <a:off x="12140233" y="4376392"/>
              <a:ext cx="681455" cy="88324"/>
            </a:xfrm>
            <a:custGeom>
              <a:avLst/>
              <a:gdLst>
                <a:gd name="connsiteX0" fmla="*/ 681455 w 681455"/>
                <a:gd name="connsiteY0" fmla="*/ 88324 h 88324"/>
                <a:gd name="connsiteX1" fmla="*/ 0 w 681455"/>
                <a:gd name="connsiteY1" fmla="*/ 88324 h 88324"/>
                <a:gd name="connsiteX2" fmla="*/ 0 w 681455"/>
                <a:gd name="connsiteY2" fmla="*/ 0 h 88324"/>
                <a:gd name="connsiteX3" fmla="*/ 681455 w 681455"/>
                <a:gd name="connsiteY3" fmla="*/ 0 h 88324"/>
                <a:gd name="connsiteX4" fmla="*/ 22715 w 681455"/>
                <a:gd name="connsiteY4" fmla="*/ 65609 h 88324"/>
                <a:gd name="connsiteX5" fmla="*/ 658740 w 681455"/>
                <a:gd name="connsiteY5" fmla="*/ 65609 h 88324"/>
                <a:gd name="connsiteX6" fmla="*/ 658740 w 681455"/>
                <a:gd name="connsiteY6" fmla="*/ 22715 h 88324"/>
                <a:gd name="connsiteX7" fmla="*/ 22715 w 681455"/>
                <a:gd name="connsiteY7" fmla="*/ 22715 h 88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1455" h="88324">
                  <a:moveTo>
                    <a:pt x="681455" y="88324"/>
                  </a:moveTo>
                  <a:lnTo>
                    <a:pt x="0" y="88324"/>
                  </a:lnTo>
                  <a:lnTo>
                    <a:pt x="0" y="0"/>
                  </a:lnTo>
                  <a:lnTo>
                    <a:pt x="681455" y="0"/>
                  </a:lnTo>
                  <a:close/>
                  <a:moveTo>
                    <a:pt x="22715" y="65609"/>
                  </a:moveTo>
                  <a:lnTo>
                    <a:pt x="658740" y="65609"/>
                  </a:lnTo>
                  <a:lnTo>
                    <a:pt x="658740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xmlns="" id="{ED1DFB5A-A60E-37F8-7714-ACE89DD8DC2A}"/>
                </a:ext>
              </a:extLst>
            </p:cNvPr>
            <p:cNvSpPr/>
            <p:nvPr/>
          </p:nvSpPr>
          <p:spPr>
            <a:xfrm>
              <a:off x="12034759" y="4567805"/>
              <a:ext cx="391723" cy="88324"/>
            </a:xfrm>
            <a:custGeom>
              <a:avLst/>
              <a:gdLst>
                <a:gd name="connsiteX0" fmla="*/ 391723 w 391723"/>
                <a:gd name="connsiteY0" fmla="*/ 88324 h 88324"/>
                <a:gd name="connsiteX1" fmla="*/ 0 w 391723"/>
                <a:gd name="connsiteY1" fmla="*/ 88324 h 88324"/>
                <a:gd name="connsiteX2" fmla="*/ 0 w 391723"/>
                <a:gd name="connsiteY2" fmla="*/ 0 h 88324"/>
                <a:gd name="connsiteX3" fmla="*/ 391723 w 391723"/>
                <a:gd name="connsiteY3" fmla="*/ 0 h 88324"/>
                <a:gd name="connsiteX4" fmla="*/ 22715 w 391723"/>
                <a:gd name="connsiteY4" fmla="*/ 65609 h 88324"/>
                <a:gd name="connsiteX5" fmla="*/ 369008 w 391723"/>
                <a:gd name="connsiteY5" fmla="*/ 65609 h 88324"/>
                <a:gd name="connsiteX6" fmla="*/ 369008 w 391723"/>
                <a:gd name="connsiteY6" fmla="*/ 22715 h 88324"/>
                <a:gd name="connsiteX7" fmla="*/ 22715 w 391723"/>
                <a:gd name="connsiteY7" fmla="*/ 22715 h 88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1723" h="88324">
                  <a:moveTo>
                    <a:pt x="391723" y="88324"/>
                  </a:moveTo>
                  <a:lnTo>
                    <a:pt x="0" y="88324"/>
                  </a:lnTo>
                  <a:lnTo>
                    <a:pt x="0" y="0"/>
                  </a:lnTo>
                  <a:lnTo>
                    <a:pt x="391723" y="0"/>
                  </a:lnTo>
                  <a:close/>
                  <a:moveTo>
                    <a:pt x="22715" y="65609"/>
                  </a:moveTo>
                  <a:lnTo>
                    <a:pt x="369008" y="65609"/>
                  </a:lnTo>
                  <a:lnTo>
                    <a:pt x="369008" y="22715"/>
                  </a:lnTo>
                  <a:lnTo>
                    <a:pt x="22715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xmlns="" id="{ED671578-23BF-EEFD-43E3-6008FEE0BB61}"/>
                </a:ext>
              </a:extLst>
            </p:cNvPr>
            <p:cNvSpPr/>
            <p:nvPr/>
          </p:nvSpPr>
          <p:spPr>
            <a:xfrm>
              <a:off x="11624560" y="4469197"/>
              <a:ext cx="409213" cy="319134"/>
            </a:xfrm>
            <a:custGeom>
              <a:avLst/>
              <a:gdLst>
                <a:gd name="connsiteX0" fmla="*/ 409214 w 409213"/>
                <a:gd name="connsiteY0" fmla="*/ 319134 h 319134"/>
                <a:gd name="connsiteX1" fmla="*/ 57129 w 409213"/>
                <a:gd name="connsiteY1" fmla="*/ 319134 h 319134"/>
                <a:gd name="connsiteX2" fmla="*/ 0 w 409213"/>
                <a:gd name="connsiteY2" fmla="*/ 261968 h 319134"/>
                <a:gd name="connsiteX3" fmla="*/ 0 w 409213"/>
                <a:gd name="connsiteY3" fmla="*/ 13275 h 319134"/>
                <a:gd name="connsiteX4" fmla="*/ 409214 w 409213"/>
                <a:gd name="connsiteY4" fmla="*/ 319134 h 31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9213" h="319134">
                  <a:moveTo>
                    <a:pt x="409214" y="319134"/>
                  </a:moveTo>
                  <a:lnTo>
                    <a:pt x="57129" y="319134"/>
                  </a:lnTo>
                  <a:cubicBezTo>
                    <a:pt x="25571" y="319112"/>
                    <a:pt x="0" y="293527"/>
                    <a:pt x="0" y="261968"/>
                  </a:cubicBezTo>
                  <a:lnTo>
                    <a:pt x="0" y="13275"/>
                  </a:lnTo>
                  <a:cubicBezTo>
                    <a:pt x="203944" y="-47224"/>
                    <a:pt x="409214" y="106748"/>
                    <a:pt x="409214" y="319134"/>
                  </a:cubicBezTo>
                  <a:close/>
                </a:path>
              </a:pathLst>
            </a:custGeom>
            <a:gradFill>
              <a:gsLst>
                <a:gs pos="0">
                  <a:srgbClr val="CACFDD"/>
                </a:gs>
                <a:gs pos="50000">
                  <a:srgbClr val="DCDFE7"/>
                </a:gs>
                <a:gs pos="100000">
                  <a:srgbClr val="EEF0F1"/>
                </a:gs>
              </a:gsLst>
              <a:lin ang="0" scaled="1"/>
            </a:gra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xmlns="" id="{8DB9369B-F60A-CF6E-852C-C1C046BEE387}"/>
                </a:ext>
              </a:extLst>
            </p:cNvPr>
            <p:cNvSpPr/>
            <p:nvPr/>
          </p:nvSpPr>
          <p:spPr>
            <a:xfrm>
              <a:off x="11459611" y="4532975"/>
              <a:ext cx="510636" cy="510636"/>
            </a:xfrm>
            <a:custGeom>
              <a:avLst/>
              <a:gdLst>
                <a:gd name="connsiteX0" fmla="*/ 510637 w 510636"/>
                <a:gd name="connsiteY0" fmla="*/ 255319 h 510636"/>
                <a:gd name="connsiteX1" fmla="*/ 255319 w 510636"/>
                <a:gd name="connsiteY1" fmla="*/ 510637 h 510636"/>
                <a:gd name="connsiteX2" fmla="*/ 0 w 510636"/>
                <a:gd name="connsiteY2" fmla="*/ 255319 h 510636"/>
                <a:gd name="connsiteX3" fmla="*/ 255319 w 510636"/>
                <a:gd name="connsiteY3" fmla="*/ 0 h 510636"/>
                <a:gd name="connsiteX4" fmla="*/ 510637 w 510636"/>
                <a:gd name="connsiteY4" fmla="*/ 255319 h 51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0636" h="510636">
                  <a:moveTo>
                    <a:pt x="510637" y="255319"/>
                  </a:moveTo>
                  <a:cubicBezTo>
                    <a:pt x="510637" y="396327"/>
                    <a:pt x="396327" y="510637"/>
                    <a:pt x="255319" y="510637"/>
                  </a:cubicBezTo>
                  <a:cubicBezTo>
                    <a:pt x="114310" y="510637"/>
                    <a:pt x="0" y="396327"/>
                    <a:pt x="0" y="255319"/>
                  </a:cubicBezTo>
                  <a:cubicBezTo>
                    <a:pt x="0" y="114310"/>
                    <a:pt x="114310" y="0"/>
                    <a:pt x="255319" y="0"/>
                  </a:cubicBezTo>
                  <a:cubicBezTo>
                    <a:pt x="396327" y="0"/>
                    <a:pt x="510637" y="114310"/>
                    <a:pt x="510637" y="255319"/>
                  </a:cubicBez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: фигура 37">
              <a:extLst>
                <a:ext uri="{FF2B5EF4-FFF2-40B4-BE49-F238E27FC236}">
                  <a16:creationId xmlns:a16="http://schemas.microsoft.com/office/drawing/2014/main" xmlns="" id="{F2B62F70-7659-13DD-441D-92CE4D71D159}"/>
                </a:ext>
              </a:extLst>
            </p:cNvPr>
            <p:cNvSpPr/>
            <p:nvPr/>
          </p:nvSpPr>
          <p:spPr>
            <a:xfrm>
              <a:off x="11448215" y="4521580"/>
              <a:ext cx="533427" cy="533427"/>
            </a:xfrm>
            <a:custGeom>
              <a:avLst/>
              <a:gdLst>
                <a:gd name="connsiteX0" fmla="*/ 266714 w 533427"/>
                <a:gd name="connsiteY0" fmla="*/ 533428 h 533427"/>
                <a:gd name="connsiteX1" fmla="*/ 0 w 533427"/>
                <a:gd name="connsiteY1" fmla="*/ 266714 h 533427"/>
                <a:gd name="connsiteX2" fmla="*/ 266714 w 533427"/>
                <a:gd name="connsiteY2" fmla="*/ 0 h 533427"/>
                <a:gd name="connsiteX3" fmla="*/ 533428 w 533427"/>
                <a:gd name="connsiteY3" fmla="*/ 266714 h 533427"/>
                <a:gd name="connsiteX4" fmla="*/ 266714 w 533427"/>
                <a:gd name="connsiteY4" fmla="*/ 533428 h 533427"/>
                <a:gd name="connsiteX5" fmla="*/ 266714 w 533427"/>
                <a:gd name="connsiteY5" fmla="*/ 22753 h 533427"/>
                <a:gd name="connsiteX6" fmla="*/ 22715 w 533427"/>
                <a:gd name="connsiteY6" fmla="*/ 266752 h 533427"/>
                <a:gd name="connsiteX7" fmla="*/ 266714 w 533427"/>
                <a:gd name="connsiteY7" fmla="*/ 510751 h 533427"/>
                <a:gd name="connsiteX8" fmla="*/ 510713 w 533427"/>
                <a:gd name="connsiteY8" fmla="*/ 266752 h 533427"/>
                <a:gd name="connsiteX9" fmla="*/ 510713 w 533427"/>
                <a:gd name="connsiteY9" fmla="*/ 266714 h 533427"/>
                <a:gd name="connsiteX10" fmla="*/ 266714 w 533427"/>
                <a:gd name="connsiteY10" fmla="*/ 22753 h 53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3427" h="533427">
                  <a:moveTo>
                    <a:pt x="266714" y="533428"/>
                  </a:moveTo>
                  <a:cubicBezTo>
                    <a:pt x="119412" y="533428"/>
                    <a:pt x="0" y="414014"/>
                    <a:pt x="0" y="266714"/>
                  </a:cubicBezTo>
                  <a:cubicBezTo>
                    <a:pt x="0" y="119414"/>
                    <a:pt x="119412" y="0"/>
                    <a:pt x="266714" y="0"/>
                  </a:cubicBezTo>
                  <a:cubicBezTo>
                    <a:pt x="414014" y="0"/>
                    <a:pt x="533428" y="119410"/>
                    <a:pt x="533428" y="266714"/>
                  </a:cubicBezTo>
                  <a:cubicBezTo>
                    <a:pt x="533280" y="413954"/>
                    <a:pt x="413954" y="533280"/>
                    <a:pt x="266714" y="533428"/>
                  </a:cubicBezTo>
                  <a:close/>
                  <a:moveTo>
                    <a:pt x="266714" y="22753"/>
                  </a:moveTo>
                  <a:cubicBezTo>
                    <a:pt x="131957" y="22753"/>
                    <a:pt x="22715" y="131994"/>
                    <a:pt x="22715" y="266752"/>
                  </a:cubicBezTo>
                  <a:cubicBezTo>
                    <a:pt x="22715" y="401510"/>
                    <a:pt x="131957" y="510751"/>
                    <a:pt x="266714" y="510751"/>
                  </a:cubicBezTo>
                  <a:cubicBezTo>
                    <a:pt x="401472" y="510751"/>
                    <a:pt x="510713" y="401510"/>
                    <a:pt x="510713" y="266752"/>
                  </a:cubicBezTo>
                  <a:cubicBezTo>
                    <a:pt x="510713" y="266740"/>
                    <a:pt x="510713" y="266725"/>
                    <a:pt x="510713" y="266714"/>
                  </a:cubicBezTo>
                  <a:cubicBezTo>
                    <a:pt x="510546" y="132032"/>
                    <a:pt x="401396" y="22901"/>
                    <a:pt x="266714" y="22753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xmlns="" id="{79A35A43-A006-9A4C-33C4-7CFD51E38F28}"/>
                </a:ext>
              </a:extLst>
            </p:cNvPr>
            <p:cNvSpPr/>
            <p:nvPr/>
          </p:nvSpPr>
          <p:spPr>
            <a:xfrm rot="18900000">
              <a:off x="12973173" y="3667853"/>
              <a:ext cx="78291" cy="22715"/>
            </a:xfrm>
            <a:custGeom>
              <a:avLst/>
              <a:gdLst>
                <a:gd name="connsiteX0" fmla="*/ 0 w 78291"/>
                <a:gd name="connsiteY0" fmla="*/ 0 h 22715"/>
                <a:gd name="connsiteX1" fmla="*/ 78292 w 78291"/>
                <a:gd name="connsiteY1" fmla="*/ 0 h 22715"/>
                <a:gd name="connsiteX2" fmla="*/ 78292 w 78291"/>
                <a:gd name="connsiteY2" fmla="*/ 22715 h 22715"/>
                <a:gd name="connsiteX3" fmla="*/ 0 w 78291"/>
                <a:gd name="connsiteY3" fmla="*/ 22715 h 22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291" h="22715">
                  <a:moveTo>
                    <a:pt x="0" y="0"/>
                  </a:moveTo>
                  <a:lnTo>
                    <a:pt x="78292" y="0"/>
                  </a:lnTo>
                  <a:lnTo>
                    <a:pt x="78292" y="22715"/>
                  </a:lnTo>
                  <a:lnTo>
                    <a:pt x="0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: фигура 39">
              <a:extLst>
                <a:ext uri="{FF2B5EF4-FFF2-40B4-BE49-F238E27FC236}">
                  <a16:creationId xmlns:a16="http://schemas.microsoft.com/office/drawing/2014/main" xmlns="" id="{1F1E0CD8-DBEB-7E4F-3503-1BFF191733D8}"/>
                </a:ext>
              </a:extLst>
            </p:cNvPr>
            <p:cNvSpPr/>
            <p:nvPr/>
          </p:nvSpPr>
          <p:spPr>
            <a:xfrm>
              <a:off x="12908763" y="3587608"/>
              <a:ext cx="22715" cy="78291"/>
            </a:xfrm>
            <a:custGeom>
              <a:avLst/>
              <a:gdLst>
                <a:gd name="connsiteX0" fmla="*/ 0 w 22715"/>
                <a:gd name="connsiteY0" fmla="*/ 0 h 78291"/>
                <a:gd name="connsiteX1" fmla="*/ 22715 w 22715"/>
                <a:gd name="connsiteY1" fmla="*/ 0 h 78291"/>
                <a:gd name="connsiteX2" fmla="*/ 22715 w 22715"/>
                <a:gd name="connsiteY2" fmla="*/ 78292 h 78291"/>
                <a:gd name="connsiteX3" fmla="*/ 0 w 22715"/>
                <a:gd name="connsiteY3" fmla="*/ 78292 h 7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15" h="78291">
                  <a:moveTo>
                    <a:pt x="0" y="0"/>
                  </a:moveTo>
                  <a:lnTo>
                    <a:pt x="22715" y="0"/>
                  </a:lnTo>
                  <a:lnTo>
                    <a:pt x="22715" y="78292"/>
                  </a:lnTo>
                  <a:lnTo>
                    <a:pt x="0" y="78292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xmlns="" id="{0A22E908-72E6-A6F7-E158-A6F52757682A}"/>
                </a:ext>
              </a:extLst>
            </p:cNvPr>
            <p:cNvSpPr/>
            <p:nvPr/>
          </p:nvSpPr>
          <p:spPr>
            <a:xfrm>
              <a:off x="13027790" y="3755359"/>
              <a:ext cx="78253" cy="22715"/>
            </a:xfrm>
            <a:custGeom>
              <a:avLst/>
              <a:gdLst>
                <a:gd name="connsiteX0" fmla="*/ 0 w 78253"/>
                <a:gd name="connsiteY0" fmla="*/ 0 h 22715"/>
                <a:gd name="connsiteX1" fmla="*/ 78254 w 78253"/>
                <a:gd name="connsiteY1" fmla="*/ 0 h 22715"/>
                <a:gd name="connsiteX2" fmla="*/ 78254 w 78253"/>
                <a:gd name="connsiteY2" fmla="*/ 22715 h 22715"/>
                <a:gd name="connsiteX3" fmla="*/ 0 w 78253"/>
                <a:gd name="connsiteY3" fmla="*/ 22715 h 22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253" h="22715">
                  <a:moveTo>
                    <a:pt x="0" y="0"/>
                  </a:moveTo>
                  <a:lnTo>
                    <a:pt x="78254" y="0"/>
                  </a:lnTo>
                  <a:lnTo>
                    <a:pt x="78254" y="22715"/>
                  </a:lnTo>
                  <a:lnTo>
                    <a:pt x="0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: фигура 41">
              <a:extLst>
                <a:ext uri="{FF2B5EF4-FFF2-40B4-BE49-F238E27FC236}">
                  <a16:creationId xmlns:a16="http://schemas.microsoft.com/office/drawing/2014/main" xmlns="" id="{3A062C6B-40C4-C7EC-E992-43F088220BD1}"/>
                </a:ext>
              </a:extLst>
            </p:cNvPr>
            <p:cNvSpPr/>
            <p:nvPr/>
          </p:nvSpPr>
          <p:spPr>
            <a:xfrm>
              <a:off x="11613316" y="3958774"/>
              <a:ext cx="1340194" cy="128719"/>
            </a:xfrm>
            <a:custGeom>
              <a:avLst/>
              <a:gdLst>
                <a:gd name="connsiteX0" fmla="*/ 1340081 w 1340194"/>
                <a:gd name="connsiteY0" fmla="*/ 128719 h 128719"/>
                <a:gd name="connsiteX1" fmla="*/ 0 w 1340194"/>
                <a:gd name="connsiteY1" fmla="*/ 128719 h 128719"/>
                <a:gd name="connsiteX2" fmla="*/ 0 w 1340194"/>
                <a:gd name="connsiteY2" fmla="*/ 0 h 128719"/>
                <a:gd name="connsiteX3" fmla="*/ 1340195 w 1340194"/>
                <a:gd name="connsiteY3" fmla="*/ 0 h 128719"/>
                <a:gd name="connsiteX4" fmla="*/ 22602 w 1340194"/>
                <a:gd name="connsiteY4" fmla="*/ 106004 h 128719"/>
                <a:gd name="connsiteX5" fmla="*/ 1317366 w 1340194"/>
                <a:gd name="connsiteY5" fmla="*/ 106004 h 128719"/>
                <a:gd name="connsiteX6" fmla="*/ 1317366 w 1340194"/>
                <a:gd name="connsiteY6" fmla="*/ 22715 h 128719"/>
                <a:gd name="connsiteX7" fmla="*/ 22602 w 1340194"/>
                <a:gd name="connsiteY7" fmla="*/ 22715 h 12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40194" h="128719">
                  <a:moveTo>
                    <a:pt x="1340081" y="128719"/>
                  </a:moveTo>
                  <a:lnTo>
                    <a:pt x="0" y="128719"/>
                  </a:lnTo>
                  <a:lnTo>
                    <a:pt x="0" y="0"/>
                  </a:lnTo>
                  <a:lnTo>
                    <a:pt x="1340195" y="0"/>
                  </a:lnTo>
                  <a:close/>
                  <a:moveTo>
                    <a:pt x="22602" y="106004"/>
                  </a:moveTo>
                  <a:lnTo>
                    <a:pt x="1317366" y="106004"/>
                  </a:lnTo>
                  <a:lnTo>
                    <a:pt x="1317366" y="22715"/>
                  </a:lnTo>
                  <a:lnTo>
                    <a:pt x="22602" y="22715"/>
                  </a:ln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xmlns="" id="{F4D6519E-BEB6-3F09-79BB-DC5545365A44}"/>
                </a:ext>
              </a:extLst>
            </p:cNvPr>
            <p:cNvSpPr/>
            <p:nvPr/>
          </p:nvSpPr>
          <p:spPr>
            <a:xfrm>
              <a:off x="12608809" y="4806087"/>
              <a:ext cx="216210" cy="54516"/>
            </a:xfrm>
            <a:custGeom>
              <a:avLst/>
              <a:gdLst>
                <a:gd name="connsiteX0" fmla="*/ 0 w 216210"/>
                <a:gd name="connsiteY0" fmla="*/ 0 h 54516"/>
                <a:gd name="connsiteX1" fmla="*/ 216210 w 216210"/>
                <a:gd name="connsiteY1" fmla="*/ 0 h 54516"/>
                <a:gd name="connsiteX2" fmla="*/ 216210 w 216210"/>
                <a:gd name="connsiteY2" fmla="*/ 54516 h 54516"/>
                <a:gd name="connsiteX3" fmla="*/ 0 w 216210"/>
                <a:gd name="connsiteY3" fmla="*/ 54516 h 54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0" h="54516">
                  <a:moveTo>
                    <a:pt x="0" y="0"/>
                  </a:moveTo>
                  <a:lnTo>
                    <a:pt x="216210" y="0"/>
                  </a:lnTo>
                  <a:lnTo>
                    <a:pt x="216210" y="54516"/>
                  </a:lnTo>
                  <a:lnTo>
                    <a:pt x="0" y="54516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Полилиния: фигура 43">
              <a:extLst>
                <a:ext uri="{FF2B5EF4-FFF2-40B4-BE49-F238E27FC236}">
                  <a16:creationId xmlns:a16="http://schemas.microsoft.com/office/drawing/2014/main" xmlns="" id="{E102B5FC-B961-3ABE-AC0F-D835699F60F5}"/>
                </a:ext>
              </a:extLst>
            </p:cNvPr>
            <p:cNvSpPr/>
            <p:nvPr/>
          </p:nvSpPr>
          <p:spPr>
            <a:xfrm>
              <a:off x="11559444" y="4632808"/>
              <a:ext cx="310970" cy="310970"/>
            </a:xfrm>
            <a:custGeom>
              <a:avLst/>
              <a:gdLst>
                <a:gd name="connsiteX0" fmla="*/ 310971 w 310970"/>
                <a:gd name="connsiteY0" fmla="*/ 155485 h 310970"/>
                <a:gd name="connsiteX1" fmla="*/ 155485 w 310970"/>
                <a:gd name="connsiteY1" fmla="*/ 310971 h 310970"/>
                <a:gd name="connsiteX2" fmla="*/ 0 w 310970"/>
                <a:gd name="connsiteY2" fmla="*/ 155485 h 310970"/>
                <a:gd name="connsiteX3" fmla="*/ 155485 w 310970"/>
                <a:gd name="connsiteY3" fmla="*/ 0 h 310970"/>
                <a:gd name="connsiteX4" fmla="*/ 310971 w 310970"/>
                <a:gd name="connsiteY4" fmla="*/ 155485 h 3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70" h="310970">
                  <a:moveTo>
                    <a:pt x="310971" y="155485"/>
                  </a:moveTo>
                  <a:cubicBezTo>
                    <a:pt x="310971" y="241358"/>
                    <a:pt x="241357" y="310971"/>
                    <a:pt x="155485" y="310971"/>
                  </a:cubicBezTo>
                  <a:cubicBezTo>
                    <a:pt x="69613" y="310971"/>
                    <a:pt x="0" y="241358"/>
                    <a:pt x="0" y="155485"/>
                  </a:cubicBezTo>
                  <a:cubicBezTo>
                    <a:pt x="0" y="69613"/>
                    <a:pt x="69613" y="0"/>
                    <a:pt x="155485" y="0"/>
                  </a:cubicBezTo>
                  <a:cubicBezTo>
                    <a:pt x="241357" y="0"/>
                    <a:pt x="310971" y="69613"/>
                    <a:pt x="310971" y="155485"/>
                  </a:cubicBezTo>
                  <a:close/>
                </a:path>
              </a:pathLst>
            </a:custGeom>
            <a:solidFill>
              <a:srgbClr val="69A0FD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xmlns="" id="{F30E2169-8355-089A-A8DB-A7A14CA8A600}"/>
                </a:ext>
              </a:extLst>
            </p:cNvPr>
            <p:cNvSpPr/>
            <p:nvPr/>
          </p:nvSpPr>
          <p:spPr>
            <a:xfrm>
              <a:off x="11654885" y="4687401"/>
              <a:ext cx="75944" cy="160974"/>
            </a:xfrm>
            <a:custGeom>
              <a:avLst/>
              <a:gdLst>
                <a:gd name="connsiteX0" fmla="*/ 22412 w 75944"/>
                <a:gd name="connsiteY0" fmla="*/ 160975 h 160974"/>
                <a:gd name="connsiteX1" fmla="*/ 0 w 75944"/>
                <a:gd name="connsiteY1" fmla="*/ 138525 h 160974"/>
                <a:gd name="connsiteX2" fmla="*/ 44181 w 75944"/>
                <a:gd name="connsiteY2" fmla="*/ 94344 h 160974"/>
                <a:gd name="connsiteX3" fmla="*/ 44181 w 75944"/>
                <a:gd name="connsiteY3" fmla="*/ 0 h 160974"/>
                <a:gd name="connsiteX4" fmla="*/ 75944 w 75944"/>
                <a:gd name="connsiteY4" fmla="*/ 0 h 160974"/>
                <a:gd name="connsiteX5" fmla="*/ 75944 w 75944"/>
                <a:gd name="connsiteY5" fmla="*/ 107481 h 160974"/>
                <a:gd name="connsiteX6" fmla="*/ 22412 w 75944"/>
                <a:gd name="connsiteY6" fmla="*/ 160975 h 160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944" h="160974">
                  <a:moveTo>
                    <a:pt x="22412" y="160975"/>
                  </a:moveTo>
                  <a:lnTo>
                    <a:pt x="0" y="138525"/>
                  </a:lnTo>
                  <a:lnTo>
                    <a:pt x="44181" y="94344"/>
                  </a:lnTo>
                  <a:lnTo>
                    <a:pt x="44181" y="0"/>
                  </a:lnTo>
                  <a:lnTo>
                    <a:pt x="75944" y="0"/>
                  </a:lnTo>
                  <a:lnTo>
                    <a:pt x="75944" y="107481"/>
                  </a:lnTo>
                  <a:lnTo>
                    <a:pt x="22412" y="160975"/>
                  </a:lnTo>
                  <a:close/>
                </a:path>
              </a:pathLst>
            </a:custGeom>
            <a:solidFill>
              <a:srgbClr val="F5F5F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Полилиния: фигура 45">
              <a:extLst>
                <a:ext uri="{FF2B5EF4-FFF2-40B4-BE49-F238E27FC236}">
                  <a16:creationId xmlns:a16="http://schemas.microsoft.com/office/drawing/2014/main" xmlns="" id="{C032B238-381E-756C-0816-B4E2D9891DD5}"/>
                </a:ext>
              </a:extLst>
            </p:cNvPr>
            <p:cNvSpPr/>
            <p:nvPr/>
          </p:nvSpPr>
          <p:spPr>
            <a:xfrm>
              <a:off x="12034658" y="4960926"/>
              <a:ext cx="94050" cy="94044"/>
            </a:xfrm>
            <a:custGeom>
              <a:avLst/>
              <a:gdLst>
                <a:gd name="connsiteX0" fmla="*/ 47083 w 94050"/>
                <a:gd name="connsiteY0" fmla="*/ 94044 h 94044"/>
                <a:gd name="connsiteX1" fmla="*/ 20582 w 94050"/>
                <a:gd name="connsiteY1" fmla="*/ 85905 h 94044"/>
                <a:gd name="connsiteX2" fmla="*/ 20582 w 94050"/>
                <a:gd name="connsiteY2" fmla="*/ 85905 h 94044"/>
                <a:gd name="connsiteX3" fmla="*/ 8146 w 94050"/>
                <a:gd name="connsiteY3" fmla="*/ 20580 h 94044"/>
                <a:gd name="connsiteX4" fmla="*/ 73467 w 94050"/>
                <a:gd name="connsiteY4" fmla="*/ 8143 h 94044"/>
                <a:gd name="connsiteX5" fmla="*/ 85907 w 94050"/>
                <a:gd name="connsiteY5" fmla="*/ 73468 h 94044"/>
                <a:gd name="connsiteX6" fmla="*/ 47083 w 94050"/>
                <a:gd name="connsiteY6" fmla="*/ 94044 h 94044"/>
                <a:gd name="connsiteX7" fmla="*/ 33492 w 94050"/>
                <a:gd name="connsiteY7" fmla="*/ 67127 h 94044"/>
                <a:gd name="connsiteX8" fmla="*/ 67262 w 94050"/>
                <a:gd name="connsiteY8" fmla="*/ 60717 h 94044"/>
                <a:gd name="connsiteX9" fmla="*/ 60852 w 94050"/>
                <a:gd name="connsiteY9" fmla="*/ 26947 h 94044"/>
                <a:gd name="connsiteX10" fmla="*/ 27083 w 94050"/>
                <a:gd name="connsiteY10" fmla="*/ 33357 h 94044"/>
                <a:gd name="connsiteX11" fmla="*/ 27056 w 94050"/>
                <a:gd name="connsiteY11" fmla="*/ 33395 h 94044"/>
                <a:gd name="connsiteX12" fmla="*/ 33492 w 94050"/>
                <a:gd name="connsiteY12" fmla="*/ 67127 h 94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050" h="94044">
                  <a:moveTo>
                    <a:pt x="47083" y="94044"/>
                  </a:moveTo>
                  <a:cubicBezTo>
                    <a:pt x="37630" y="94078"/>
                    <a:pt x="28385" y="91243"/>
                    <a:pt x="20582" y="85905"/>
                  </a:cubicBezTo>
                  <a:lnTo>
                    <a:pt x="20582" y="85905"/>
                  </a:lnTo>
                  <a:cubicBezTo>
                    <a:pt x="-891" y="71303"/>
                    <a:pt x="-6460" y="42053"/>
                    <a:pt x="8146" y="20580"/>
                  </a:cubicBezTo>
                  <a:cubicBezTo>
                    <a:pt x="22748" y="-890"/>
                    <a:pt x="51994" y="-6459"/>
                    <a:pt x="73467" y="8143"/>
                  </a:cubicBezTo>
                  <a:cubicBezTo>
                    <a:pt x="94940" y="22745"/>
                    <a:pt x="100509" y="51995"/>
                    <a:pt x="85907" y="73468"/>
                  </a:cubicBezTo>
                  <a:cubicBezTo>
                    <a:pt x="77162" y="86321"/>
                    <a:pt x="62632" y="94025"/>
                    <a:pt x="47083" y="94044"/>
                  </a:cubicBezTo>
                  <a:close/>
                  <a:moveTo>
                    <a:pt x="33492" y="67127"/>
                  </a:moveTo>
                  <a:cubicBezTo>
                    <a:pt x="44588" y="74683"/>
                    <a:pt x="59705" y="71814"/>
                    <a:pt x="67262" y="60717"/>
                  </a:cubicBezTo>
                  <a:cubicBezTo>
                    <a:pt x="74819" y="49621"/>
                    <a:pt x="71945" y="34500"/>
                    <a:pt x="60852" y="26947"/>
                  </a:cubicBezTo>
                  <a:cubicBezTo>
                    <a:pt x="49756" y="19391"/>
                    <a:pt x="34635" y="22261"/>
                    <a:pt x="27083" y="33357"/>
                  </a:cubicBezTo>
                  <a:cubicBezTo>
                    <a:pt x="27075" y="33368"/>
                    <a:pt x="27064" y="33383"/>
                    <a:pt x="27056" y="33395"/>
                  </a:cubicBezTo>
                  <a:cubicBezTo>
                    <a:pt x="19553" y="44495"/>
                    <a:pt x="22430" y="59570"/>
                    <a:pt x="33492" y="67127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Полилиния: фигура 46">
              <a:extLst>
                <a:ext uri="{FF2B5EF4-FFF2-40B4-BE49-F238E27FC236}">
                  <a16:creationId xmlns:a16="http://schemas.microsoft.com/office/drawing/2014/main" xmlns="" id="{DFE892E6-0E65-4CF6-CD8A-545ACB37F14A}"/>
                </a:ext>
              </a:extLst>
            </p:cNvPr>
            <p:cNvSpPr/>
            <p:nvPr/>
          </p:nvSpPr>
          <p:spPr>
            <a:xfrm>
              <a:off x="12261326" y="4872875"/>
              <a:ext cx="73073" cy="73018"/>
            </a:xfrm>
            <a:custGeom>
              <a:avLst/>
              <a:gdLst>
                <a:gd name="connsiteX0" fmla="*/ 660 w 73073"/>
                <a:gd name="connsiteY0" fmla="*/ 43418 h 73018"/>
                <a:gd name="connsiteX1" fmla="*/ 29659 w 73073"/>
                <a:gd name="connsiteY1" fmla="*/ 661 h 73018"/>
                <a:gd name="connsiteX2" fmla="*/ 72421 w 73073"/>
                <a:gd name="connsiteY2" fmla="*/ 29660 h 73018"/>
                <a:gd name="connsiteX3" fmla="*/ 66723 w 73073"/>
                <a:gd name="connsiteY3" fmla="*/ 57123 h 73018"/>
                <a:gd name="connsiteX4" fmla="*/ 15879 w 73073"/>
                <a:gd name="connsiteY4" fmla="*/ 66607 h 73018"/>
                <a:gd name="connsiteX5" fmla="*/ 660 w 73073"/>
                <a:gd name="connsiteY5" fmla="*/ 43418 h 73018"/>
                <a:gd name="connsiteX6" fmla="*/ 36550 w 73073"/>
                <a:gd name="connsiteY6" fmla="*/ 22785 h 73018"/>
                <a:gd name="connsiteX7" fmla="*/ 22788 w 73073"/>
                <a:gd name="connsiteY7" fmla="*/ 36657 h 73018"/>
                <a:gd name="connsiteX8" fmla="*/ 28789 w 73073"/>
                <a:gd name="connsiteY8" fmla="*/ 47999 h 73018"/>
                <a:gd name="connsiteX9" fmla="*/ 28789 w 73073"/>
                <a:gd name="connsiteY9" fmla="*/ 47999 h 73018"/>
                <a:gd name="connsiteX10" fmla="*/ 47915 w 73073"/>
                <a:gd name="connsiteY10" fmla="*/ 44259 h 73018"/>
                <a:gd name="connsiteX11" fmla="*/ 44174 w 73073"/>
                <a:gd name="connsiteY11" fmla="*/ 25132 h 73018"/>
                <a:gd name="connsiteX12" fmla="*/ 36550 w 73073"/>
                <a:gd name="connsiteY12" fmla="*/ 22785 h 73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073" h="73018">
                  <a:moveTo>
                    <a:pt x="660" y="43418"/>
                  </a:moveTo>
                  <a:cubicBezTo>
                    <a:pt x="-3138" y="23603"/>
                    <a:pt x="9844" y="4458"/>
                    <a:pt x="29659" y="661"/>
                  </a:cubicBezTo>
                  <a:cubicBezTo>
                    <a:pt x="49478" y="-3140"/>
                    <a:pt x="68620" y="9845"/>
                    <a:pt x="72421" y="29660"/>
                  </a:cubicBezTo>
                  <a:cubicBezTo>
                    <a:pt x="74249" y="39208"/>
                    <a:pt x="72201" y="49093"/>
                    <a:pt x="66723" y="57123"/>
                  </a:cubicBezTo>
                  <a:cubicBezTo>
                    <a:pt x="55301" y="73781"/>
                    <a:pt x="32540" y="78029"/>
                    <a:pt x="15879" y="66607"/>
                  </a:cubicBezTo>
                  <a:cubicBezTo>
                    <a:pt x="7959" y="61174"/>
                    <a:pt x="2492" y="52845"/>
                    <a:pt x="660" y="43418"/>
                  </a:cubicBezTo>
                  <a:close/>
                  <a:moveTo>
                    <a:pt x="36550" y="22785"/>
                  </a:moveTo>
                  <a:cubicBezTo>
                    <a:pt x="28917" y="22816"/>
                    <a:pt x="22758" y="29028"/>
                    <a:pt x="22788" y="36657"/>
                  </a:cubicBezTo>
                  <a:cubicBezTo>
                    <a:pt x="22803" y="41196"/>
                    <a:pt x="25048" y="45432"/>
                    <a:pt x="28789" y="47999"/>
                  </a:cubicBezTo>
                  <a:lnTo>
                    <a:pt x="28789" y="47999"/>
                  </a:lnTo>
                  <a:cubicBezTo>
                    <a:pt x="35103" y="52247"/>
                    <a:pt x="43667" y="50573"/>
                    <a:pt x="47915" y="44259"/>
                  </a:cubicBezTo>
                  <a:cubicBezTo>
                    <a:pt x="52163" y="37944"/>
                    <a:pt x="50489" y="29380"/>
                    <a:pt x="44174" y="25132"/>
                  </a:cubicBezTo>
                  <a:cubicBezTo>
                    <a:pt x="41918" y="23614"/>
                    <a:pt x="39268" y="22800"/>
                    <a:pt x="36550" y="22785"/>
                  </a:cubicBezTo>
                  <a:close/>
                </a:path>
              </a:pathLst>
            </a:custGeom>
            <a:solidFill>
              <a:srgbClr val="5E6175"/>
            </a:solidFill>
            <a:ln w="37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55D5FF22-817F-6A21-1935-CCFACFF4B762}"/>
              </a:ext>
            </a:extLst>
          </p:cNvPr>
          <p:cNvSpPr txBox="1"/>
          <p:nvPr/>
        </p:nvSpPr>
        <p:spPr>
          <a:xfrm>
            <a:off x="7635043" y="449782"/>
            <a:ext cx="2933579" cy="245759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Но следует иметь в виду,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что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отсутствие копий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подтверждающих документов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при направлении заявления почтой может значительно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продлить срок получения выписки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.</a:t>
            </a:r>
          </a:p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Информацию, указанную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заявлении, должны подтвердить регистрирующие органы, и только после этого будет осуществлена постановка на учет.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D5689C08-BF40-A50D-8D58-05C6BA752EAD}"/>
              </a:ext>
            </a:extLst>
          </p:cNvPr>
          <p:cNvSpPr txBox="1"/>
          <p:nvPr/>
        </p:nvSpPr>
        <p:spPr>
          <a:xfrm>
            <a:off x="7635043" y="4262831"/>
            <a:ext cx="2933579" cy="201439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Если нужна выписка из реестра налогоплательщиков </a:t>
            </a:r>
            <a:b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в отношении ребенка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,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то в дополнение к заявлению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и паспорту родителя понадобятся также свидетельство о рождении ребенка и документ, </a:t>
            </a:r>
            <a:r>
              <a:rPr 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подтверж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-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дающий регистрацию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ребенка по месту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жительства.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463233B5-08B8-F86F-8D65-E761050CDC28}"/>
              </a:ext>
            </a:extLst>
          </p:cNvPr>
          <p:cNvSpPr txBox="1"/>
          <p:nvPr/>
        </p:nvSpPr>
        <p:spPr>
          <a:xfrm>
            <a:off x="7635043" y="6830311"/>
            <a:ext cx="2981533" cy="549381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Дети, достигшие 14 лет, </a:t>
            </a:r>
            <a:b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</a:b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могут обратиться за выпиской самостоятельно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Golos Text" panose="020B0503020202020204" pitchFamily="34" charset="0"/>
              <a:ea typeface="Golos Text" panose="020B0503020202020204" pitchFamily="34" charset="0"/>
              <a:cs typeface="Poppins" panose="00000500000000000000" pitchFamily="2" charset="0"/>
            </a:endParaRPr>
          </a:p>
        </p:txBody>
      </p:sp>
      <p:grpSp>
        <p:nvGrpSpPr>
          <p:cNvPr id="132" name="Группа 131">
            <a:extLst>
              <a:ext uri="{FF2B5EF4-FFF2-40B4-BE49-F238E27FC236}">
                <a16:creationId xmlns:a16="http://schemas.microsoft.com/office/drawing/2014/main" xmlns="" id="{2D28EEB4-50C9-FBAA-4B3F-6B6E89C73CAA}"/>
              </a:ext>
            </a:extLst>
          </p:cNvPr>
          <p:cNvGrpSpPr/>
          <p:nvPr/>
        </p:nvGrpSpPr>
        <p:grpSpPr>
          <a:xfrm>
            <a:off x="7427584" y="2968691"/>
            <a:ext cx="2688096" cy="1034360"/>
            <a:chOff x="3959223" y="2903180"/>
            <a:chExt cx="3235934" cy="1245164"/>
          </a:xfrm>
        </p:grpSpPr>
        <p:sp>
          <p:nvSpPr>
            <p:cNvPr id="133" name="Полилиния: фигура 132">
              <a:extLst>
                <a:ext uri="{FF2B5EF4-FFF2-40B4-BE49-F238E27FC236}">
                  <a16:creationId xmlns:a16="http://schemas.microsoft.com/office/drawing/2014/main" xmlns="" id="{A30A1AA2-850D-1ACC-C797-F72BAA55F6BE}"/>
                </a:ext>
              </a:extLst>
            </p:cNvPr>
            <p:cNvSpPr/>
            <p:nvPr/>
          </p:nvSpPr>
          <p:spPr>
            <a:xfrm>
              <a:off x="5998016" y="3260149"/>
              <a:ext cx="421259" cy="767374"/>
            </a:xfrm>
            <a:custGeom>
              <a:avLst/>
              <a:gdLst>
                <a:gd name="connsiteX0" fmla="*/ 418515 w 421259"/>
                <a:gd name="connsiteY0" fmla="*/ 10 h 767374"/>
                <a:gd name="connsiteX1" fmla="*/ 421259 w 421259"/>
                <a:gd name="connsiteY1" fmla="*/ 589 h 767374"/>
                <a:gd name="connsiteX2" fmla="*/ 421259 w 421259"/>
                <a:gd name="connsiteY2" fmla="*/ 39708 h 767374"/>
                <a:gd name="connsiteX3" fmla="*/ 418250 w 421259"/>
                <a:gd name="connsiteY3" fmla="*/ 39057 h 767374"/>
                <a:gd name="connsiteX4" fmla="*/ 313474 w 421259"/>
                <a:gd name="connsiteY4" fmla="*/ 140997 h 767374"/>
                <a:gd name="connsiteX5" fmla="*/ 313474 w 421259"/>
                <a:gd name="connsiteY5" fmla="*/ 143835 h 767374"/>
                <a:gd name="connsiteX6" fmla="*/ 313474 w 421259"/>
                <a:gd name="connsiteY6" fmla="*/ 610637 h 767374"/>
                <a:gd name="connsiteX7" fmla="*/ 156737 w 421259"/>
                <a:gd name="connsiteY7" fmla="*/ 767374 h 767374"/>
                <a:gd name="connsiteX8" fmla="*/ 0 w 421259"/>
                <a:gd name="connsiteY8" fmla="*/ 610637 h 767374"/>
                <a:gd name="connsiteX9" fmla="*/ 0 w 421259"/>
                <a:gd name="connsiteY9" fmla="*/ 572344 h 767374"/>
                <a:gd name="connsiteX10" fmla="*/ 42150 w 421259"/>
                <a:gd name="connsiteY10" fmla="*/ 572344 h 767374"/>
                <a:gd name="connsiteX11" fmla="*/ 42150 w 421259"/>
                <a:gd name="connsiteY11" fmla="*/ 610637 h 767374"/>
                <a:gd name="connsiteX12" fmla="*/ 156737 w 421259"/>
                <a:gd name="connsiteY12" fmla="*/ 725224 h 767374"/>
                <a:gd name="connsiteX13" fmla="*/ 271324 w 421259"/>
                <a:gd name="connsiteY13" fmla="*/ 610637 h 767374"/>
                <a:gd name="connsiteX14" fmla="*/ 271324 w 421259"/>
                <a:gd name="connsiteY14" fmla="*/ 143835 h 767374"/>
                <a:gd name="connsiteX15" fmla="*/ 418515 w 421259"/>
                <a:gd name="connsiteY15" fmla="*/ 10 h 76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1259" h="767374">
                  <a:moveTo>
                    <a:pt x="418515" y="10"/>
                  </a:moveTo>
                  <a:lnTo>
                    <a:pt x="421259" y="589"/>
                  </a:lnTo>
                  <a:lnTo>
                    <a:pt x="421259" y="39708"/>
                  </a:lnTo>
                  <a:lnTo>
                    <a:pt x="418250" y="39057"/>
                  </a:lnTo>
                  <a:cubicBezTo>
                    <a:pt x="361169" y="38274"/>
                    <a:pt x="314257" y="83913"/>
                    <a:pt x="313474" y="140997"/>
                  </a:cubicBezTo>
                  <a:cubicBezTo>
                    <a:pt x="313460" y="141943"/>
                    <a:pt x="313460" y="142888"/>
                    <a:pt x="313474" y="143835"/>
                  </a:cubicBezTo>
                  <a:lnTo>
                    <a:pt x="313474" y="610637"/>
                  </a:lnTo>
                  <a:cubicBezTo>
                    <a:pt x="313377" y="697161"/>
                    <a:pt x="243261" y="767277"/>
                    <a:pt x="156737" y="767374"/>
                  </a:cubicBezTo>
                  <a:cubicBezTo>
                    <a:pt x="70213" y="767277"/>
                    <a:pt x="97" y="697161"/>
                    <a:pt x="0" y="610637"/>
                  </a:cubicBezTo>
                  <a:lnTo>
                    <a:pt x="0" y="572344"/>
                  </a:lnTo>
                  <a:lnTo>
                    <a:pt x="42150" y="572344"/>
                  </a:lnTo>
                  <a:lnTo>
                    <a:pt x="42150" y="610637"/>
                  </a:lnTo>
                  <a:cubicBezTo>
                    <a:pt x="42150" y="673922"/>
                    <a:pt x="93452" y="725224"/>
                    <a:pt x="156737" y="725224"/>
                  </a:cubicBezTo>
                  <a:cubicBezTo>
                    <a:pt x="220022" y="725224"/>
                    <a:pt x="271324" y="673922"/>
                    <a:pt x="271324" y="610637"/>
                  </a:cubicBezTo>
                  <a:lnTo>
                    <a:pt x="271324" y="143835"/>
                  </a:lnTo>
                  <a:cubicBezTo>
                    <a:pt x="272253" y="63474"/>
                    <a:pt x="338154" y="-920"/>
                    <a:pt x="418515" y="10"/>
                  </a:cubicBezTo>
                  <a:close/>
                </a:path>
              </a:pathLst>
            </a:custGeom>
            <a:solidFill>
              <a:srgbClr val="5494FC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grpSp>
          <p:nvGrpSpPr>
            <p:cNvPr id="134" name="Группа 133">
              <a:extLst>
                <a:ext uri="{FF2B5EF4-FFF2-40B4-BE49-F238E27FC236}">
                  <a16:creationId xmlns:a16="http://schemas.microsoft.com/office/drawing/2014/main" xmlns="" id="{6ADB5012-0F47-A967-F39D-CA7106A71CB8}"/>
                </a:ext>
              </a:extLst>
            </p:cNvPr>
            <p:cNvGrpSpPr/>
            <p:nvPr/>
          </p:nvGrpSpPr>
          <p:grpSpPr>
            <a:xfrm>
              <a:off x="6326488" y="3021565"/>
              <a:ext cx="868669" cy="809006"/>
              <a:chOff x="6326488" y="3021565"/>
              <a:chExt cx="868669" cy="809006"/>
            </a:xfrm>
          </p:grpSpPr>
          <p:sp>
            <p:nvSpPr>
              <p:cNvPr id="157" name="Полилиния: фигура 156">
                <a:extLst>
                  <a:ext uri="{FF2B5EF4-FFF2-40B4-BE49-F238E27FC236}">
                    <a16:creationId xmlns:a16="http://schemas.microsoft.com/office/drawing/2014/main" xmlns="" id="{704441FA-B5F2-2911-EF3C-2081896DEFF2}"/>
                  </a:ext>
                </a:extLst>
              </p:cNvPr>
              <p:cNvSpPr/>
              <p:nvPr/>
            </p:nvSpPr>
            <p:spPr>
              <a:xfrm>
                <a:off x="6425000" y="3081751"/>
                <a:ext cx="56803" cy="56796"/>
              </a:xfrm>
              <a:custGeom>
                <a:avLst/>
                <a:gdLst>
                  <a:gd name="connsiteX0" fmla="*/ 28388 w 56803"/>
                  <a:gd name="connsiteY0" fmla="*/ 56797 h 56796"/>
                  <a:gd name="connsiteX1" fmla="*/ 0 w 56803"/>
                  <a:gd name="connsiteY1" fmla="*/ 28388 h 56796"/>
                  <a:gd name="connsiteX2" fmla="*/ 28409 w 56803"/>
                  <a:gd name="connsiteY2" fmla="*/ 0 h 56796"/>
                  <a:gd name="connsiteX3" fmla="*/ 34406 w 56803"/>
                  <a:gd name="connsiteY3" fmla="*/ 643 h 56796"/>
                  <a:gd name="connsiteX4" fmla="*/ 34406 w 56803"/>
                  <a:gd name="connsiteY4" fmla="*/ 643 h 56796"/>
                  <a:gd name="connsiteX5" fmla="*/ 56155 w 56803"/>
                  <a:gd name="connsiteY5" fmla="*/ 34406 h 56796"/>
                  <a:gd name="connsiteX6" fmla="*/ 28388 w 56803"/>
                  <a:gd name="connsiteY6" fmla="*/ 56797 h 56796"/>
                  <a:gd name="connsiteX7" fmla="*/ 28388 w 56803"/>
                  <a:gd name="connsiteY7" fmla="*/ 11687 h 56796"/>
                  <a:gd name="connsiteX8" fmla="*/ 11682 w 56803"/>
                  <a:gd name="connsiteY8" fmla="*/ 28404 h 56796"/>
                  <a:gd name="connsiteX9" fmla="*/ 28399 w 56803"/>
                  <a:gd name="connsiteY9" fmla="*/ 45110 h 56796"/>
                  <a:gd name="connsiteX10" fmla="*/ 45105 w 56803"/>
                  <a:gd name="connsiteY10" fmla="*/ 28393 h 56796"/>
                  <a:gd name="connsiteX11" fmla="*/ 42451 w 56803"/>
                  <a:gd name="connsiteY11" fmla="*/ 19361 h 56796"/>
                  <a:gd name="connsiteX12" fmla="*/ 28388 w 56803"/>
                  <a:gd name="connsiteY12" fmla="*/ 11687 h 56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803" h="56796">
                    <a:moveTo>
                      <a:pt x="28388" y="56797"/>
                    </a:moveTo>
                    <a:cubicBezTo>
                      <a:pt x="12704" y="56791"/>
                      <a:pt x="-6" y="44072"/>
                      <a:pt x="0" y="28388"/>
                    </a:cubicBezTo>
                    <a:cubicBezTo>
                      <a:pt x="6" y="12704"/>
                      <a:pt x="12725" y="-6"/>
                      <a:pt x="28409" y="0"/>
                    </a:cubicBezTo>
                    <a:cubicBezTo>
                      <a:pt x="30426" y="1"/>
                      <a:pt x="32435" y="216"/>
                      <a:pt x="34406" y="643"/>
                    </a:cubicBezTo>
                    <a:lnTo>
                      <a:pt x="34406" y="643"/>
                    </a:lnTo>
                    <a:cubicBezTo>
                      <a:pt x="49735" y="3961"/>
                      <a:pt x="59472" y="19077"/>
                      <a:pt x="56155" y="34406"/>
                    </a:cubicBezTo>
                    <a:cubicBezTo>
                      <a:pt x="53325" y="47477"/>
                      <a:pt x="41761" y="56803"/>
                      <a:pt x="28388" y="56797"/>
                    </a:cubicBezTo>
                    <a:close/>
                    <a:moveTo>
                      <a:pt x="28388" y="11687"/>
                    </a:moveTo>
                    <a:cubicBezTo>
                      <a:pt x="19158" y="11690"/>
                      <a:pt x="11678" y="19174"/>
                      <a:pt x="11682" y="28404"/>
                    </a:cubicBezTo>
                    <a:cubicBezTo>
                      <a:pt x="11685" y="37634"/>
                      <a:pt x="19169" y="45114"/>
                      <a:pt x="28399" y="45110"/>
                    </a:cubicBezTo>
                    <a:cubicBezTo>
                      <a:pt x="37628" y="45106"/>
                      <a:pt x="45107" y="37623"/>
                      <a:pt x="45105" y="28393"/>
                    </a:cubicBezTo>
                    <a:cubicBezTo>
                      <a:pt x="45104" y="25190"/>
                      <a:pt x="44182" y="22055"/>
                      <a:pt x="42451" y="19361"/>
                    </a:cubicBezTo>
                    <a:cubicBezTo>
                      <a:pt x="39371" y="14579"/>
                      <a:pt x="34075" y="11688"/>
                      <a:pt x="28388" y="11687"/>
                    </a:cubicBez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58" name="Полилиния: фигура 157">
                <a:extLst>
                  <a:ext uri="{FF2B5EF4-FFF2-40B4-BE49-F238E27FC236}">
                    <a16:creationId xmlns:a16="http://schemas.microsoft.com/office/drawing/2014/main" xmlns="" id="{59F517FA-014E-D571-9976-7A75C018F2D3}"/>
                  </a:ext>
                </a:extLst>
              </p:cNvPr>
              <p:cNvSpPr/>
              <p:nvPr/>
            </p:nvSpPr>
            <p:spPr>
              <a:xfrm>
                <a:off x="6326488" y="3170700"/>
                <a:ext cx="39329" cy="39339"/>
              </a:xfrm>
              <a:custGeom>
                <a:avLst/>
                <a:gdLst>
                  <a:gd name="connsiteX0" fmla="*/ 3099 w 39329"/>
                  <a:gd name="connsiteY0" fmla="*/ 30293 h 39339"/>
                  <a:gd name="connsiteX1" fmla="*/ 9093 w 39329"/>
                  <a:gd name="connsiteY1" fmla="*/ 3096 h 39339"/>
                  <a:gd name="connsiteX2" fmla="*/ 23804 w 39329"/>
                  <a:gd name="connsiteY2" fmla="*/ 434 h 39339"/>
                  <a:gd name="connsiteX3" fmla="*/ 23804 w 39329"/>
                  <a:gd name="connsiteY3" fmla="*/ 434 h 39339"/>
                  <a:gd name="connsiteX4" fmla="*/ 38882 w 39329"/>
                  <a:gd name="connsiteY4" fmla="*/ 23815 h 39339"/>
                  <a:gd name="connsiteX5" fmla="*/ 15501 w 39329"/>
                  <a:gd name="connsiteY5" fmla="*/ 38893 h 39339"/>
                  <a:gd name="connsiteX6" fmla="*/ 3099 w 39329"/>
                  <a:gd name="connsiteY6" fmla="*/ 30293 h 39339"/>
                  <a:gd name="connsiteX7" fmla="*/ 19636 w 39329"/>
                  <a:gd name="connsiteY7" fmla="*/ 11672 h 39339"/>
                  <a:gd name="connsiteX8" fmla="*/ 11659 w 39329"/>
                  <a:gd name="connsiteY8" fmla="*/ 19668 h 39339"/>
                  <a:gd name="connsiteX9" fmla="*/ 19654 w 39329"/>
                  <a:gd name="connsiteY9" fmla="*/ 27644 h 39339"/>
                  <a:gd name="connsiteX10" fmla="*/ 23960 w 39329"/>
                  <a:gd name="connsiteY10" fmla="*/ 26378 h 39339"/>
                  <a:gd name="connsiteX11" fmla="*/ 26280 w 39329"/>
                  <a:gd name="connsiteY11" fmla="*/ 15297 h 39339"/>
                  <a:gd name="connsiteX12" fmla="*/ 19636 w 39329"/>
                  <a:gd name="connsiteY12" fmla="*/ 11672 h 3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329" h="39339">
                    <a:moveTo>
                      <a:pt x="3099" y="30293"/>
                    </a:moveTo>
                    <a:cubicBezTo>
                      <a:pt x="-2755" y="21129"/>
                      <a:pt x="-72" y="8951"/>
                      <a:pt x="9093" y="3096"/>
                    </a:cubicBezTo>
                    <a:cubicBezTo>
                      <a:pt x="13456" y="311"/>
                      <a:pt x="18741" y="-647"/>
                      <a:pt x="23804" y="434"/>
                    </a:cubicBezTo>
                    <a:lnTo>
                      <a:pt x="23804" y="434"/>
                    </a:lnTo>
                    <a:cubicBezTo>
                      <a:pt x="34424" y="2726"/>
                      <a:pt x="41175" y="13194"/>
                      <a:pt x="38882" y="23815"/>
                    </a:cubicBezTo>
                    <a:cubicBezTo>
                      <a:pt x="36589" y="34434"/>
                      <a:pt x="26122" y="41185"/>
                      <a:pt x="15501" y="38893"/>
                    </a:cubicBezTo>
                    <a:cubicBezTo>
                      <a:pt x="10388" y="37788"/>
                      <a:pt x="5926" y="34695"/>
                      <a:pt x="3099" y="30293"/>
                    </a:cubicBezTo>
                    <a:close/>
                    <a:moveTo>
                      <a:pt x="19636" y="11672"/>
                    </a:moveTo>
                    <a:cubicBezTo>
                      <a:pt x="15226" y="11678"/>
                      <a:pt x="11654" y="15256"/>
                      <a:pt x="11659" y="19668"/>
                    </a:cubicBezTo>
                    <a:cubicBezTo>
                      <a:pt x="11664" y="24078"/>
                      <a:pt x="15244" y="27650"/>
                      <a:pt x="19654" y="27644"/>
                    </a:cubicBezTo>
                    <a:cubicBezTo>
                      <a:pt x="21181" y="27642"/>
                      <a:pt x="22675" y="27204"/>
                      <a:pt x="23960" y="26378"/>
                    </a:cubicBezTo>
                    <a:cubicBezTo>
                      <a:pt x="27661" y="23959"/>
                      <a:pt x="28699" y="18998"/>
                      <a:pt x="26280" y="15297"/>
                    </a:cubicBezTo>
                    <a:cubicBezTo>
                      <a:pt x="24812" y="13051"/>
                      <a:pt x="22318" y="11692"/>
                      <a:pt x="19636" y="11672"/>
                    </a:cubicBez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59" name="Полилиния: фигура 158">
                <a:extLst>
                  <a:ext uri="{FF2B5EF4-FFF2-40B4-BE49-F238E27FC236}">
                    <a16:creationId xmlns:a16="http://schemas.microsoft.com/office/drawing/2014/main" xmlns="" id="{7DA79115-A264-8CEC-A91A-C04575BC20A7}"/>
                  </a:ext>
                </a:extLst>
              </p:cNvPr>
              <p:cNvSpPr/>
              <p:nvPr/>
            </p:nvSpPr>
            <p:spPr>
              <a:xfrm rot="18900000">
                <a:off x="6960519" y="3720795"/>
                <a:ext cx="11686" cy="49122"/>
              </a:xfrm>
              <a:custGeom>
                <a:avLst/>
                <a:gdLst>
                  <a:gd name="connsiteX0" fmla="*/ 0 w 11686"/>
                  <a:gd name="connsiteY0" fmla="*/ 0 h 49122"/>
                  <a:gd name="connsiteX1" fmla="*/ 11687 w 11686"/>
                  <a:gd name="connsiteY1" fmla="*/ 0 h 49122"/>
                  <a:gd name="connsiteX2" fmla="*/ 11687 w 11686"/>
                  <a:gd name="connsiteY2" fmla="*/ 49123 h 49122"/>
                  <a:gd name="connsiteX3" fmla="*/ 0 w 11686"/>
                  <a:gd name="connsiteY3" fmla="*/ 49123 h 4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86" h="49122">
                    <a:moveTo>
                      <a:pt x="0" y="0"/>
                    </a:moveTo>
                    <a:lnTo>
                      <a:pt x="11687" y="0"/>
                    </a:lnTo>
                    <a:lnTo>
                      <a:pt x="11687" y="49123"/>
                    </a:lnTo>
                    <a:lnTo>
                      <a:pt x="0" y="49123"/>
                    </a:ln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0" name="Полилиния: фигура 159">
                <a:extLst>
                  <a:ext uri="{FF2B5EF4-FFF2-40B4-BE49-F238E27FC236}">
                    <a16:creationId xmlns:a16="http://schemas.microsoft.com/office/drawing/2014/main" xmlns="" id="{C0CC4CAC-6215-642D-436F-7F0869785A80}"/>
                  </a:ext>
                </a:extLst>
              </p:cNvPr>
              <p:cNvSpPr/>
              <p:nvPr/>
            </p:nvSpPr>
            <p:spPr>
              <a:xfrm>
                <a:off x="6974748" y="3681625"/>
                <a:ext cx="49122" cy="11686"/>
              </a:xfrm>
              <a:custGeom>
                <a:avLst/>
                <a:gdLst>
                  <a:gd name="connsiteX0" fmla="*/ 0 w 49122"/>
                  <a:gd name="connsiteY0" fmla="*/ 0 h 11686"/>
                  <a:gd name="connsiteX1" fmla="*/ 49123 w 49122"/>
                  <a:gd name="connsiteY1" fmla="*/ 0 h 11686"/>
                  <a:gd name="connsiteX2" fmla="*/ 49123 w 49122"/>
                  <a:gd name="connsiteY2" fmla="*/ 11687 h 11686"/>
                  <a:gd name="connsiteX3" fmla="*/ 0 w 49122"/>
                  <a:gd name="connsiteY3" fmla="*/ 11687 h 11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22" h="11686">
                    <a:moveTo>
                      <a:pt x="0" y="0"/>
                    </a:moveTo>
                    <a:lnTo>
                      <a:pt x="49123" y="0"/>
                    </a:lnTo>
                    <a:lnTo>
                      <a:pt x="49123" y="11687"/>
                    </a:lnTo>
                    <a:lnTo>
                      <a:pt x="0" y="11687"/>
                    </a:ln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1" name="Полилиния: фигура 160">
                <a:extLst>
                  <a:ext uri="{FF2B5EF4-FFF2-40B4-BE49-F238E27FC236}">
                    <a16:creationId xmlns:a16="http://schemas.microsoft.com/office/drawing/2014/main" xmlns="" id="{B3770EBC-58DD-FA58-4E0F-2FEB9203AF4A}"/>
                  </a:ext>
                </a:extLst>
              </p:cNvPr>
              <p:cNvSpPr/>
              <p:nvPr/>
            </p:nvSpPr>
            <p:spPr>
              <a:xfrm>
                <a:off x="6905621" y="3755056"/>
                <a:ext cx="11686" cy="49122"/>
              </a:xfrm>
              <a:custGeom>
                <a:avLst/>
                <a:gdLst>
                  <a:gd name="connsiteX0" fmla="*/ 0 w 11686"/>
                  <a:gd name="connsiteY0" fmla="*/ 0 h 49122"/>
                  <a:gd name="connsiteX1" fmla="*/ 11687 w 11686"/>
                  <a:gd name="connsiteY1" fmla="*/ 0 h 49122"/>
                  <a:gd name="connsiteX2" fmla="*/ 11687 w 11686"/>
                  <a:gd name="connsiteY2" fmla="*/ 49123 h 49122"/>
                  <a:gd name="connsiteX3" fmla="*/ 0 w 11686"/>
                  <a:gd name="connsiteY3" fmla="*/ 49123 h 4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86" h="49122">
                    <a:moveTo>
                      <a:pt x="0" y="0"/>
                    </a:moveTo>
                    <a:lnTo>
                      <a:pt x="11687" y="0"/>
                    </a:lnTo>
                    <a:lnTo>
                      <a:pt x="11687" y="49123"/>
                    </a:lnTo>
                    <a:lnTo>
                      <a:pt x="0" y="49123"/>
                    </a:ln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2" name="Полилиния: фигура 161">
                <a:extLst>
                  <a:ext uri="{FF2B5EF4-FFF2-40B4-BE49-F238E27FC236}">
                    <a16:creationId xmlns:a16="http://schemas.microsoft.com/office/drawing/2014/main" xmlns="" id="{A025A3ED-A245-D07B-FFBD-A8590B0339C0}"/>
                  </a:ext>
                </a:extLst>
              </p:cNvPr>
              <p:cNvSpPr/>
              <p:nvPr/>
            </p:nvSpPr>
            <p:spPr>
              <a:xfrm>
                <a:off x="6363265" y="3392557"/>
                <a:ext cx="157964" cy="379776"/>
              </a:xfrm>
              <a:custGeom>
                <a:avLst/>
                <a:gdLst>
                  <a:gd name="connsiteX0" fmla="*/ 150173 w 157964"/>
                  <a:gd name="connsiteY0" fmla="*/ 379776 h 379776"/>
                  <a:gd name="connsiteX1" fmla="*/ 141447 w 157964"/>
                  <a:gd name="connsiteY1" fmla="*/ 371771 h 379776"/>
                  <a:gd name="connsiteX2" fmla="*/ 149491 w 157964"/>
                  <a:gd name="connsiteY2" fmla="*/ 363279 h 379776"/>
                  <a:gd name="connsiteX3" fmla="*/ 157964 w 157964"/>
                  <a:gd name="connsiteY3" fmla="*/ 371070 h 379776"/>
                  <a:gd name="connsiteX4" fmla="*/ 127365 w 157964"/>
                  <a:gd name="connsiteY4" fmla="*/ 357825 h 379776"/>
                  <a:gd name="connsiteX5" fmla="*/ 119262 w 157964"/>
                  <a:gd name="connsiteY5" fmla="*/ 349157 h 379776"/>
                  <a:gd name="connsiteX6" fmla="*/ 127930 w 157964"/>
                  <a:gd name="connsiteY6" fmla="*/ 341366 h 379776"/>
                  <a:gd name="connsiteX7" fmla="*/ 135721 w 157964"/>
                  <a:gd name="connsiteY7" fmla="*/ 349780 h 379776"/>
                  <a:gd name="connsiteX8" fmla="*/ 106348 w 157964"/>
                  <a:gd name="connsiteY8" fmla="*/ 334276 h 379776"/>
                  <a:gd name="connsiteX9" fmla="*/ 98927 w 157964"/>
                  <a:gd name="connsiteY9" fmla="*/ 325044 h 379776"/>
                  <a:gd name="connsiteX10" fmla="*/ 108121 w 157964"/>
                  <a:gd name="connsiteY10" fmla="*/ 317857 h 379776"/>
                  <a:gd name="connsiteX11" fmla="*/ 115347 w 157964"/>
                  <a:gd name="connsiteY11" fmla="*/ 326836 h 379776"/>
                  <a:gd name="connsiteX12" fmla="*/ 87124 w 157964"/>
                  <a:gd name="connsiteY12" fmla="*/ 309131 h 379776"/>
                  <a:gd name="connsiteX13" fmla="*/ 80404 w 157964"/>
                  <a:gd name="connsiteY13" fmla="*/ 299392 h 379776"/>
                  <a:gd name="connsiteX14" fmla="*/ 90143 w 157964"/>
                  <a:gd name="connsiteY14" fmla="*/ 292886 h 379776"/>
                  <a:gd name="connsiteX15" fmla="*/ 96687 w 157964"/>
                  <a:gd name="connsiteY15" fmla="*/ 302372 h 379776"/>
                  <a:gd name="connsiteX16" fmla="*/ 69789 w 157964"/>
                  <a:gd name="connsiteY16" fmla="*/ 282758 h 379776"/>
                  <a:gd name="connsiteX17" fmla="*/ 63770 w 157964"/>
                  <a:gd name="connsiteY17" fmla="*/ 272551 h 379776"/>
                  <a:gd name="connsiteX18" fmla="*/ 73918 w 157964"/>
                  <a:gd name="connsiteY18" fmla="*/ 266708 h 379776"/>
                  <a:gd name="connsiteX19" fmla="*/ 79761 w 157964"/>
                  <a:gd name="connsiteY19" fmla="*/ 276642 h 379776"/>
                  <a:gd name="connsiteX20" fmla="*/ 54323 w 157964"/>
                  <a:gd name="connsiteY20" fmla="*/ 255236 h 379776"/>
                  <a:gd name="connsiteX21" fmla="*/ 49025 w 157964"/>
                  <a:gd name="connsiteY21" fmla="*/ 244640 h 379776"/>
                  <a:gd name="connsiteX22" fmla="*/ 59543 w 157964"/>
                  <a:gd name="connsiteY22" fmla="*/ 239537 h 379776"/>
                  <a:gd name="connsiteX23" fmla="*/ 64705 w 157964"/>
                  <a:gd name="connsiteY23" fmla="*/ 249860 h 379776"/>
                  <a:gd name="connsiteX24" fmla="*/ 40689 w 157964"/>
                  <a:gd name="connsiteY24" fmla="*/ 226740 h 379776"/>
                  <a:gd name="connsiteX25" fmla="*/ 36092 w 157964"/>
                  <a:gd name="connsiteY25" fmla="*/ 215832 h 379776"/>
                  <a:gd name="connsiteX26" fmla="*/ 46941 w 157964"/>
                  <a:gd name="connsiteY26" fmla="*/ 211508 h 379776"/>
                  <a:gd name="connsiteX27" fmla="*/ 51421 w 157964"/>
                  <a:gd name="connsiteY27" fmla="*/ 222143 h 379776"/>
                  <a:gd name="connsiteX28" fmla="*/ 29002 w 157964"/>
                  <a:gd name="connsiteY28" fmla="*/ 197426 h 379776"/>
                  <a:gd name="connsiteX29" fmla="*/ 25107 w 157964"/>
                  <a:gd name="connsiteY29" fmla="*/ 186265 h 379776"/>
                  <a:gd name="connsiteX30" fmla="*/ 36190 w 157964"/>
                  <a:gd name="connsiteY30" fmla="*/ 182545 h 379776"/>
                  <a:gd name="connsiteX31" fmla="*/ 40085 w 157964"/>
                  <a:gd name="connsiteY31" fmla="*/ 193452 h 379776"/>
                  <a:gd name="connsiteX32" fmla="*/ 19263 w 157964"/>
                  <a:gd name="connsiteY32" fmla="*/ 167450 h 379776"/>
                  <a:gd name="connsiteX33" fmla="*/ 16050 w 157964"/>
                  <a:gd name="connsiteY33" fmla="*/ 156075 h 379776"/>
                  <a:gd name="connsiteX34" fmla="*/ 27327 w 157964"/>
                  <a:gd name="connsiteY34" fmla="*/ 153036 h 379776"/>
                  <a:gd name="connsiteX35" fmla="*/ 30463 w 157964"/>
                  <a:gd name="connsiteY35" fmla="*/ 164158 h 379776"/>
                  <a:gd name="connsiteX36" fmla="*/ 11278 w 157964"/>
                  <a:gd name="connsiteY36" fmla="*/ 136948 h 379776"/>
                  <a:gd name="connsiteX37" fmla="*/ 8745 w 157964"/>
                  <a:gd name="connsiteY37" fmla="*/ 125378 h 379776"/>
                  <a:gd name="connsiteX38" fmla="*/ 20198 w 157964"/>
                  <a:gd name="connsiteY38" fmla="*/ 123021 h 379776"/>
                  <a:gd name="connsiteX39" fmla="*/ 22653 w 157964"/>
                  <a:gd name="connsiteY39" fmla="*/ 134338 h 379776"/>
                  <a:gd name="connsiteX40" fmla="*/ 5162 w 157964"/>
                  <a:gd name="connsiteY40" fmla="*/ 105978 h 379776"/>
                  <a:gd name="connsiteX41" fmla="*/ 3370 w 157964"/>
                  <a:gd name="connsiteY41" fmla="*/ 94292 h 379776"/>
                  <a:gd name="connsiteX42" fmla="*/ 14939 w 157964"/>
                  <a:gd name="connsiteY42" fmla="*/ 92675 h 379776"/>
                  <a:gd name="connsiteX43" fmla="*/ 16692 w 157964"/>
                  <a:gd name="connsiteY43" fmla="*/ 104108 h 379776"/>
                  <a:gd name="connsiteX44" fmla="*/ 1071 w 157964"/>
                  <a:gd name="connsiteY44" fmla="*/ 74600 h 379776"/>
                  <a:gd name="connsiteX45" fmla="*/ 195 w 157964"/>
                  <a:gd name="connsiteY45" fmla="*/ 62679 h 379776"/>
                  <a:gd name="connsiteX46" fmla="*/ 11881 w 157964"/>
                  <a:gd name="connsiteY46" fmla="*/ 62075 h 379776"/>
                  <a:gd name="connsiteX47" fmla="*/ 12738 w 157964"/>
                  <a:gd name="connsiteY47" fmla="*/ 73528 h 379776"/>
                  <a:gd name="connsiteX48" fmla="*/ 11687 w 157964"/>
                  <a:gd name="connsiteY48" fmla="*/ 42851 h 379776"/>
                  <a:gd name="connsiteX49" fmla="*/ 0 w 157964"/>
                  <a:gd name="connsiteY49" fmla="*/ 42851 h 379776"/>
                  <a:gd name="connsiteX50" fmla="*/ 0 w 157964"/>
                  <a:gd name="connsiteY50" fmla="*/ 31164 h 379776"/>
                  <a:gd name="connsiteX51" fmla="*/ 11687 w 157964"/>
                  <a:gd name="connsiteY51" fmla="*/ 31164 h 379776"/>
                  <a:gd name="connsiteX52" fmla="*/ 11687 w 157964"/>
                  <a:gd name="connsiteY52" fmla="*/ 11687 h 379776"/>
                  <a:gd name="connsiteX53" fmla="*/ 0 w 157964"/>
                  <a:gd name="connsiteY53" fmla="*/ 11687 h 379776"/>
                  <a:gd name="connsiteX54" fmla="*/ 0 w 157964"/>
                  <a:gd name="connsiteY54" fmla="*/ 0 h 379776"/>
                  <a:gd name="connsiteX55" fmla="*/ 11687 w 157964"/>
                  <a:gd name="connsiteY55" fmla="*/ 0 h 3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157964" h="379776">
                    <a:moveTo>
                      <a:pt x="150173" y="379776"/>
                    </a:moveTo>
                    <a:cubicBezTo>
                      <a:pt x="147212" y="377147"/>
                      <a:pt x="144330" y="374439"/>
                      <a:pt x="141447" y="371771"/>
                    </a:cubicBezTo>
                    <a:lnTo>
                      <a:pt x="149491" y="363279"/>
                    </a:lnTo>
                    <a:cubicBezTo>
                      <a:pt x="152238" y="365869"/>
                      <a:pt x="155101" y="368499"/>
                      <a:pt x="157964" y="371070"/>
                    </a:cubicBezTo>
                    <a:close/>
                    <a:moveTo>
                      <a:pt x="127365" y="357825"/>
                    </a:moveTo>
                    <a:cubicBezTo>
                      <a:pt x="124618" y="354962"/>
                      <a:pt x="121891" y="351981"/>
                      <a:pt x="119262" y="349157"/>
                    </a:cubicBezTo>
                    <a:lnTo>
                      <a:pt x="127930" y="341366"/>
                    </a:lnTo>
                    <a:cubicBezTo>
                      <a:pt x="130481" y="344171"/>
                      <a:pt x="133111" y="346995"/>
                      <a:pt x="135721" y="349780"/>
                    </a:cubicBezTo>
                    <a:close/>
                    <a:moveTo>
                      <a:pt x="106348" y="334276"/>
                    </a:moveTo>
                    <a:cubicBezTo>
                      <a:pt x="103836" y="331257"/>
                      <a:pt x="101342" y="328141"/>
                      <a:pt x="98927" y="325044"/>
                    </a:cubicBezTo>
                    <a:lnTo>
                      <a:pt x="108121" y="317857"/>
                    </a:lnTo>
                    <a:cubicBezTo>
                      <a:pt x="110477" y="320876"/>
                      <a:pt x="112912" y="323895"/>
                      <a:pt x="115347" y="326836"/>
                    </a:cubicBezTo>
                    <a:close/>
                    <a:moveTo>
                      <a:pt x="87124" y="309131"/>
                    </a:moveTo>
                    <a:cubicBezTo>
                      <a:pt x="84864" y="305936"/>
                      <a:pt x="82585" y="302664"/>
                      <a:pt x="80404" y="299392"/>
                    </a:cubicBezTo>
                    <a:lnTo>
                      <a:pt x="90143" y="292886"/>
                    </a:lnTo>
                    <a:cubicBezTo>
                      <a:pt x="92285" y="296061"/>
                      <a:pt x="94486" y="299255"/>
                      <a:pt x="96687" y="302372"/>
                    </a:cubicBezTo>
                    <a:close/>
                    <a:moveTo>
                      <a:pt x="69789" y="282758"/>
                    </a:moveTo>
                    <a:cubicBezTo>
                      <a:pt x="67841" y="279427"/>
                      <a:pt x="65737" y="275980"/>
                      <a:pt x="63770" y="272551"/>
                    </a:cubicBezTo>
                    <a:lnTo>
                      <a:pt x="73918" y="266708"/>
                    </a:lnTo>
                    <a:cubicBezTo>
                      <a:pt x="75866" y="270058"/>
                      <a:pt x="77813" y="273389"/>
                      <a:pt x="79761" y="276642"/>
                    </a:cubicBezTo>
                    <a:close/>
                    <a:moveTo>
                      <a:pt x="54323" y="255236"/>
                    </a:moveTo>
                    <a:cubicBezTo>
                      <a:pt x="52531" y="251749"/>
                      <a:pt x="50739" y="248185"/>
                      <a:pt x="49025" y="244640"/>
                    </a:cubicBezTo>
                    <a:lnTo>
                      <a:pt x="59543" y="239537"/>
                    </a:lnTo>
                    <a:cubicBezTo>
                      <a:pt x="61218" y="242984"/>
                      <a:pt x="62952" y="246471"/>
                      <a:pt x="64705" y="249860"/>
                    </a:cubicBezTo>
                    <a:close/>
                    <a:moveTo>
                      <a:pt x="40689" y="226740"/>
                    </a:moveTo>
                    <a:cubicBezTo>
                      <a:pt x="39131" y="223156"/>
                      <a:pt x="37592" y="219475"/>
                      <a:pt x="36092" y="215832"/>
                    </a:cubicBezTo>
                    <a:lnTo>
                      <a:pt x="46941" y="211508"/>
                    </a:lnTo>
                    <a:cubicBezTo>
                      <a:pt x="48383" y="215053"/>
                      <a:pt x="49902" y="218637"/>
                      <a:pt x="51421" y="222143"/>
                    </a:cubicBezTo>
                    <a:close/>
                    <a:moveTo>
                      <a:pt x="29002" y="197426"/>
                    </a:moveTo>
                    <a:cubicBezTo>
                      <a:pt x="27678" y="193745"/>
                      <a:pt x="26353" y="189985"/>
                      <a:pt x="25107" y="186265"/>
                    </a:cubicBezTo>
                    <a:lnTo>
                      <a:pt x="36190" y="182545"/>
                    </a:lnTo>
                    <a:cubicBezTo>
                      <a:pt x="37417" y="186168"/>
                      <a:pt x="38683" y="189849"/>
                      <a:pt x="40085" y="193452"/>
                    </a:cubicBezTo>
                    <a:close/>
                    <a:moveTo>
                      <a:pt x="19263" y="167450"/>
                    </a:moveTo>
                    <a:cubicBezTo>
                      <a:pt x="18153" y="163691"/>
                      <a:pt x="17062" y="159873"/>
                      <a:pt x="16050" y="156075"/>
                    </a:cubicBezTo>
                    <a:lnTo>
                      <a:pt x="27327" y="153036"/>
                    </a:lnTo>
                    <a:cubicBezTo>
                      <a:pt x="28321" y="156737"/>
                      <a:pt x="29392" y="160477"/>
                      <a:pt x="30463" y="164158"/>
                    </a:cubicBezTo>
                    <a:close/>
                    <a:moveTo>
                      <a:pt x="11278" y="136948"/>
                    </a:moveTo>
                    <a:cubicBezTo>
                      <a:pt x="10382" y="133052"/>
                      <a:pt x="9544" y="129157"/>
                      <a:pt x="8745" y="125378"/>
                    </a:cubicBezTo>
                    <a:lnTo>
                      <a:pt x="20198" y="123021"/>
                    </a:lnTo>
                    <a:cubicBezTo>
                      <a:pt x="20977" y="126761"/>
                      <a:pt x="21796" y="130578"/>
                      <a:pt x="22653" y="134338"/>
                    </a:cubicBezTo>
                    <a:close/>
                    <a:moveTo>
                      <a:pt x="5162" y="105978"/>
                    </a:moveTo>
                    <a:cubicBezTo>
                      <a:pt x="4499" y="102083"/>
                      <a:pt x="3915" y="98187"/>
                      <a:pt x="3370" y="94292"/>
                    </a:cubicBezTo>
                    <a:lnTo>
                      <a:pt x="14939" y="92675"/>
                    </a:lnTo>
                    <a:cubicBezTo>
                      <a:pt x="15465" y="96454"/>
                      <a:pt x="16050" y="100291"/>
                      <a:pt x="16692" y="104108"/>
                    </a:cubicBezTo>
                    <a:close/>
                    <a:moveTo>
                      <a:pt x="1071" y="74600"/>
                    </a:moveTo>
                    <a:cubicBezTo>
                      <a:pt x="682" y="70353"/>
                      <a:pt x="390" y="66360"/>
                      <a:pt x="195" y="62679"/>
                    </a:cubicBezTo>
                    <a:lnTo>
                      <a:pt x="11881" y="62075"/>
                    </a:lnTo>
                    <a:cubicBezTo>
                      <a:pt x="12076" y="65581"/>
                      <a:pt x="12349" y="69438"/>
                      <a:pt x="12738" y="73528"/>
                    </a:cubicBezTo>
                    <a:close/>
                    <a:moveTo>
                      <a:pt x="11687" y="42851"/>
                    </a:moveTo>
                    <a:lnTo>
                      <a:pt x="0" y="42851"/>
                    </a:lnTo>
                    <a:lnTo>
                      <a:pt x="0" y="31164"/>
                    </a:lnTo>
                    <a:lnTo>
                      <a:pt x="11687" y="31164"/>
                    </a:lnTo>
                    <a:close/>
                    <a:moveTo>
                      <a:pt x="11687" y="11687"/>
                    </a:moveTo>
                    <a:lnTo>
                      <a:pt x="0" y="11687"/>
                    </a:lnTo>
                    <a:lnTo>
                      <a:pt x="0" y="0"/>
                    </a:lnTo>
                    <a:lnTo>
                      <a:pt x="11687" y="0"/>
                    </a:lnTo>
                    <a:close/>
                  </a:path>
                </a:pathLst>
              </a:custGeom>
              <a:solidFill>
                <a:srgbClr val="A9AFC4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3" name="Полилиния: фигура 162">
                <a:extLst>
                  <a:ext uri="{FF2B5EF4-FFF2-40B4-BE49-F238E27FC236}">
                    <a16:creationId xmlns:a16="http://schemas.microsoft.com/office/drawing/2014/main" xmlns="" id="{246DD1BA-13F4-6443-0A1E-29A10E3CD9B1}"/>
                  </a:ext>
                </a:extLst>
              </p:cNvPr>
              <p:cNvSpPr/>
              <p:nvPr/>
            </p:nvSpPr>
            <p:spPr>
              <a:xfrm>
                <a:off x="6423178" y="3087517"/>
                <a:ext cx="573131" cy="743054"/>
              </a:xfrm>
              <a:custGeom>
                <a:avLst/>
                <a:gdLst>
                  <a:gd name="connsiteX0" fmla="*/ 573131 w 573131"/>
                  <a:gd name="connsiteY0" fmla="*/ 341327 h 743054"/>
                  <a:gd name="connsiteX1" fmla="*/ 292263 w 573131"/>
                  <a:gd name="connsiteY1" fmla="*/ 740990 h 743054"/>
                  <a:gd name="connsiteX2" fmla="*/ 286556 w 573131"/>
                  <a:gd name="connsiteY2" fmla="*/ 743055 h 743054"/>
                  <a:gd name="connsiteX3" fmla="*/ 280713 w 573131"/>
                  <a:gd name="connsiteY3" fmla="*/ 740912 h 743054"/>
                  <a:gd name="connsiteX4" fmla="*/ 0 w 573131"/>
                  <a:gd name="connsiteY4" fmla="*/ 341327 h 743054"/>
                  <a:gd name="connsiteX5" fmla="*/ 0 w 573131"/>
                  <a:gd name="connsiteY5" fmla="*/ 103232 h 743054"/>
                  <a:gd name="connsiteX6" fmla="*/ 286556 w 573131"/>
                  <a:gd name="connsiteY6" fmla="*/ 0 h 743054"/>
                  <a:gd name="connsiteX7" fmla="*/ 573131 w 573131"/>
                  <a:gd name="connsiteY7" fmla="*/ 103232 h 743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3131" h="743054">
                    <a:moveTo>
                      <a:pt x="573131" y="341327"/>
                    </a:moveTo>
                    <a:cubicBezTo>
                      <a:pt x="572773" y="520327"/>
                      <a:pt x="460554" y="680009"/>
                      <a:pt x="292263" y="740990"/>
                    </a:cubicBezTo>
                    <a:lnTo>
                      <a:pt x="286556" y="743055"/>
                    </a:lnTo>
                    <a:lnTo>
                      <a:pt x="280713" y="740912"/>
                    </a:lnTo>
                    <a:cubicBezTo>
                      <a:pt x="112488" y="679918"/>
                      <a:pt x="332" y="520269"/>
                      <a:pt x="0" y="341327"/>
                    </a:cubicBezTo>
                    <a:lnTo>
                      <a:pt x="0" y="103232"/>
                    </a:lnTo>
                    <a:lnTo>
                      <a:pt x="286556" y="0"/>
                    </a:lnTo>
                    <a:lnTo>
                      <a:pt x="573131" y="103232"/>
                    </a:lnTo>
                    <a:close/>
                  </a:path>
                </a:pathLst>
              </a:custGeom>
              <a:solidFill>
                <a:srgbClr val="E1830E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4" name="Полилиния: фигура 163">
                <a:extLst>
                  <a:ext uri="{FF2B5EF4-FFF2-40B4-BE49-F238E27FC236}">
                    <a16:creationId xmlns:a16="http://schemas.microsoft.com/office/drawing/2014/main" xmlns="" id="{BE29BB0B-695E-7D1F-7636-B4716E44A3B2}"/>
                  </a:ext>
                </a:extLst>
              </p:cNvPr>
              <p:cNvSpPr/>
              <p:nvPr/>
            </p:nvSpPr>
            <p:spPr>
              <a:xfrm>
                <a:off x="6423178" y="3087594"/>
                <a:ext cx="573111" cy="742957"/>
              </a:xfrm>
              <a:custGeom>
                <a:avLst/>
                <a:gdLst>
                  <a:gd name="connsiteX0" fmla="*/ 286575 w 573111"/>
                  <a:gd name="connsiteY0" fmla="*/ 0 h 742957"/>
                  <a:gd name="connsiteX1" fmla="*/ 0 w 573111"/>
                  <a:gd name="connsiteY1" fmla="*/ 103232 h 742957"/>
                  <a:gd name="connsiteX2" fmla="*/ 0 w 573111"/>
                  <a:gd name="connsiteY2" fmla="*/ 341249 h 742957"/>
                  <a:gd name="connsiteX3" fmla="*/ 286575 w 573111"/>
                  <a:gd name="connsiteY3" fmla="*/ 742957 h 742957"/>
                  <a:gd name="connsiteX4" fmla="*/ 573112 w 573111"/>
                  <a:gd name="connsiteY4" fmla="*/ 341249 h 742957"/>
                  <a:gd name="connsiteX5" fmla="*/ 573112 w 573111"/>
                  <a:gd name="connsiteY5" fmla="*/ 103154 h 742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73111" h="742957">
                    <a:moveTo>
                      <a:pt x="286575" y="0"/>
                    </a:moveTo>
                    <a:lnTo>
                      <a:pt x="0" y="103232"/>
                    </a:lnTo>
                    <a:lnTo>
                      <a:pt x="0" y="341249"/>
                    </a:lnTo>
                    <a:cubicBezTo>
                      <a:pt x="0" y="513101"/>
                      <a:pt x="105316" y="678447"/>
                      <a:pt x="286575" y="742957"/>
                    </a:cubicBezTo>
                    <a:cubicBezTo>
                      <a:pt x="468361" y="678096"/>
                      <a:pt x="573112" y="512556"/>
                      <a:pt x="573112" y="341249"/>
                    </a:cubicBezTo>
                    <a:lnTo>
                      <a:pt x="573112" y="103154"/>
                    </a:lnTo>
                    <a:close/>
                  </a:path>
                </a:pathLst>
              </a:custGeom>
              <a:solidFill>
                <a:srgbClr val="5494FC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5" name="Полилиния: фигура 164">
                <a:extLst>
                  <a:ext uri="{FF2B5EF4-FFF2-40B4-BE49-F238E27FC236}">
                    <a16:creationId xmlns:a16="http://schemas.microsoft.com/office/drawing/2014/main" xmlns="" id="{9717CD19-3E9D-B832-DFA1-8C4597F818CC}"/>
                  </a:ext>
                </a:extLst>
              </p:cNvPr>
              <p:cNvSpPr/>
              <p:nvPr/>
            </p:nvSpPr>
            <p:spPr>
              <a:xfrm>
                <a:off x="6470587" y="3137983"/>
                <a:ext cx="478274" cy="642004"/>
              </a:xfrm>
              <a:custGeom>
                <a:avLst/>
                <a:gdLst>
                  <a:gd name="connsiteX0" fmla="*/ 239147 w 478274"/>
                  <a:gd name="connsiteY0" fmla="*/ 642004 h 642004"/>
                  <a:gd name="connsiteX1" fmla="*/ 0 w 478274"/>
                  <a:gd name="connsiteY1" fmla="*/ 290860 h 642004"/>
                  <a:gd name="connsiteX2" fmla="*/ 0 w 478274"/>
                  <a:gd name="connsiteY2" fmla="*/ 86091 h 642004"/>
                  <a:gd name="connsiteX3" fmla="*/ 239128 w 478274"/>
                  <a:gd name="connsiteY3" fmla="*/ 0 h 642004"/>
                  <a:gd name="connsiteX4" fmla="*/ 478275 w 478274"/>
                  <a:gd name="connsiteY4" fmla="*/ 86091 h 642004"/>
                  <a:gd name="connsiteX5" fmla="*/ 478275 w 478274"/>
                  <a:gd name="connsiteY5" fmla="*/ 290860 h 642004"/>
                  <a:gd name="connsiteX6" fmla="*/ 239147 w 478274"/>
                  <a:gd name="connsiteY6" fmla="*/ 642004 h 642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8274" h="642004">
                    <a:moveTo>
                      <a:pt x="239147" y="642004"/>
                    </a:moveTo>
                    <a:cubicBezTo>
                      <a:pt x="95028" y="584997"/>
                      <a:pt x="259" y="445846"/>
                      <a:pt x="0" y="290860"/>
                    </a:cubicBezTo>
                    <a:lnTo>
                      <a:pt x="0" y="86091"/>
                    </a:lnTo>
                    <a:lnTo>
                      <a:pt x="239128" y="0"/>
                    </a:lnTo>
                    <a:lnTo>
                      <a:pt x="478275" y="86091"/>
                    </a:lnTo>
                    <a:lnTo>
                      <a:pt x="478275" y="290860"/>
                    </a:lnTo>
                    <a:cubicBezTo>
                      <a:pt x="477965" y="445825"/>
                      <a:pt x="383224" y="584946"/>
                      <a:pt x="239147" y="642004"/>
                    </a:cubicBezTo>
                    <a:close/>
                  </a:path>
                </a:pathLst>
              </a:custGeom>
              <a:solidFill>
                <a:srgbClr val="DEE1EC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6" name="Полилиния: фигура 165">
                <a:extLst>
                  <a:ext uri="{FF2B5EF4-FFF2-40B4-BE49-F238E27FC236}">
                    <a16:creationId xmlns:a16="http://schemas.microsoft.com/office/drawing/2014/main" xmlns="" id="{B5C865CE-4917-B754-1E7E-D5E994264081}"/>
                  </a:ext>
                </a:extLst>
              </p:cNvPr>
              <p:cNvSpPr/>
              <p:nvPr/>
            </p:nvSpPr>
            <p:spPr>
              <a:xfrm>
                <a:off x="6558198" y="3267335"/>
                <a:ext cx="303988" cy="306150"/>
              </a:xfrm>
              <a:custGeom>
                <a:avLst/>
                <a:gdLst>
                  <a:gd name="connsiteX0" fmla="*/ 0 w 303988"/>
                  <a:gd name="connsiteY0" fmla="*/ 0 h 306150"/>
                  <a:gd name="connsiteX1" fmla="*/ 303988 w 303988"/>
                  <a:gd name="connsiteY1" fmla="*/ 0 h 306150"/>
                  <a:gd name="connsiteX2" fmla="*/ 303988 w 303988"/>
                  <a:gd name="connsiteY2" fmla="*/ 306150 h 306150"/>
                  <a:gd name="connsiteX3" fmla="*/ 0 w 303988"/>
                  <a:gd name="connsiteY3" fmla="*/ 306150 h 306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3988" h="306150">
                    <a:moveTo>
                      <a:pt x="0" y="0"/>
                    </a:moveTo>
                    <a:lnTo>
                      <a:pt x="303988" y="0"/>
                    </a:lnTo>
                    <a:lnTo>
                      <a:pt x="303988" y="306150"/>
                    </a:lnTo>
                    <a:lnTo>
                      <a:pt x="0" y="306150"/>
                    </a:lnTo>
                    <a:close/>
                  </a:path>
                </a:pathLst>
              </a:custGeom>
              <a:solidFill>
                <a:srgbClr val="F5F5F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7" name="Полилиния: фигура 166">
                <a:extLst>
                  <a:ext uri="{FF2B5EF4-FFF2-40B4-BE49-F238E27FC236}">
                    <a16:creationId xmlns:a16="http://schemas.microsoft.com/office/drawing/2014/main" xmlns="" id="{2765DA1D-73C8-5E23-E8B4-0B2A32281FB0}"/>
                  </a:ext>
                </a:extLst>
              </p:cNvPr>
              <p:cNvSpPr/>
              <p:nvPr/>
            </p:nvSpPr>
            <p:spPr>
              <a:xfrm>
                <a:off x="6537843" y="3243845"/>
                <a:ext cx="92051" cy="94096"/>
              </a:xfrm>
              <a:custGeom>
                <a:avLst/>
                <a:gdLst>
                  <a:gd name="connsiteX0" fmla="*/ 0 w 92051"/>
                  <a:gd name="connsiteY0" fmla="*/ 94097 h 94096"/>
                  <a:gd name="connsiteX1" fmla="*/ 38916 w 92051"/>
                  <a:gd name="connsiteY1" fmla="*/ 94097 h 94096"/>
                  <a:gd name="connsiteX2" fmla="*/ 38916 w 92051"/>
                  <a:gd name="connsiteY2" fmla="*/ 38936 h 94096"/>
                  <a:gd name="connsiteX3" fmla="*/ 92052 w 92051"/>
                  <a:gd name="connsiteY3" fmla="*/ 38936 h 94096"/>
                  <a:gd name="connsiteX4" fmla="*/ 92052 w 92051"/>
                  <a:gd name="connsiteY4" fmla="*/ 0 h 94096"/>
                  <a:gd name="connsiteX5" fmla="*/ 0 w 92051"/>
                  <a:gd name="connsiteY5" fmla="*/ 0 h 94096"/>
                  <a:gd name="connsiteX6" fmla="*/ 0 w 92051"/>
                  <a:gd name="connsiteY6" fmla="*/ 94097 h 9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051" h="94096">
                    <a:moveTo>
                      <a:pt x="0" y="94097"/>
                    </a:moveTo>
                    <a:lnTo>
                      <a:pt x="38916" y="94097"/>
                    </a:lnTo>
                    <a:lnTo>
                      <a:pt x="38916" y="38936"/>
                    </a:lnTo>
                    <a:lnTo>
                      <a:pt x="92052" y="38936"/>
                    </a:lnTo>
                    <a:lnTo>
                      <a:pt x="92052" y="0"/>
                    </a:lnTo>
                    <a:lnTo>
                      <a:pt x="0" y="0"/>
                    </a:lnTo>
                    <a:lnTo>
                      <a:pt x="0" y="94097"/>
                    </a:lnTo>
                    <a:close/>
                  </a:path>
                </a:pathLst>
              </a:custGeom>
              <a:solidFill>
                <a:srgbClr val="A9AFC4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8" name="Полилиния: фигура 167">
                <a:extLst>
                  <a:ext uri="{FF2B5EF4-FFF2-40B4-BE49-F238E27FC236}">
                    <a16:creationId xmlns:a16="http://schemas.microsoft.com/office/drawing/2014/main" xmlns="" id="{445337AC-39FA-27D8-69E2-13DA4CE35D61}"/>
                  </a:ext>
                </a:extLst>
              </p:cNvPr>
              <p:cNvSpPr/>
              <p:nvPr/>
            </p:nvSpPr>
            <p:spPr>
              <a:xfrm>
                <a:off x="6789573" y="3243845"/>
                <a:ext cx="92071" cy="94096"/>
              </a:xfrm>
              <a:custGeom>
                <a:avLst/>
                <a:gdLst>
                  <a:gd name="connsiteX0" fmla="*/ 0 w 92071"/>
                  <a:gd name="connsiteY0" fmla="*/ 0 h 94096"/>
                  <a:gd name="connsiteX1" fmla="*/ 0 w 92071"/>
                  <a:gd name="connsiteY1" fmla="*/ 38936 h 94096"/>
                  <a:gd name="connsiteX2" fmla="*/ 53155 w 92071"/>
                  <a:gd name="connsiteY2" fmla="*/ 38936 h 94096"/>
                  <a:gd name="connsiteX3" fmla="*/ 53155 w 92071"/>
                  <a:gd name="connsiteY3" fmla="*/ 94097 h 94096"/>
                  <a:gd name="connsiteX4" fmla="*/ 92071 w 92071"/>
                  <a:gd name="connsiteY4" fmla="*/ 94097 h 94096"/>
                  <a:gd name="connsiteX5" fmla="*/ 92071 w 92071"/>
                  <a:gd name="connsiteY5" fmla="*/ 0 h 94096"/>
                  <a:gd name="connsiteX6" fmla="*/ 0 w 92071"/>
                  <a:gd name="connsiteY6" fmla="*/ 0 h 9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071" h="94096">
                    <a:moveTo>
                      <a:pt x="0" y="0"/>
                    </a:moveTo>
                    <a:lnTo>
                      <a:pt x="0" y="38936"/>
                    </a:lnTo>
                    <a:lnTo>
                      <a:pt x="53155" y="38936"/>
                    </a:lnTo>
                    <a:lnTo>
                      <a:pt x="53155" y="94097"/>
                    </a:lnTo>
                    <a:lnTo>
                      <a:pt x="92071" y="94097"/>
                    </a:lnTo>
                    <a:lnTo>
                      <a:pt x="920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AFC4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9" name="Полилиния: фигура 168">
                <a:extLst>
                  <a:ext uri="{FF2B5EF4-FFF2-40B4-BE49-F238E27FC236}">
                    <a16:creationId xmlns:a16="http://schemas.microsoft.com/office/drawing/2014/main" xmlns="" id="{1853E5A4-79AD-539E-AAFB-A9410A8476FA}"/>
                  </a:ext>
                </a:extLst>
              </p:cNvPr>
              <p:cNvSpPr/>
              <p:nvPr/>
            </p:nvSpPr>
            <p:spPr>
              <a:xfrm>
                <a:off x="6789573" y="3499158"/>
                <a:ext cx="92071" cy="94077"/>
              </a:xfrm>
              <a:custGeom>
                <a:avLst/>
                <a:gdLst>
                  <a:gd name="connsiteX0" fmla="*/ 53155 w 92071"/>
                  <a:gd name="connsiteY0" fmla="*/ 55161 h 94077"/>
                  <a:gd name="connsiteX1" fmla="*/ 0 w 92071"/>
                  <a:gd name="connsiteY1" fmla="*/ 55161 h 94077"/>
                  <a:gd name="connsiteX2" fmla="*/ 0 w 92071"/>
                  <a:gd name="connsiteY2" fmla="*/ 94077 h 94077"/>
                  <a:gd name="connsiteX3" fmla="*/ 92071 w 92071"/>
                  <a:gd name="connsiteY3" fmla="*/ 94077 h 94077"/>
                  <a:gd name="connsiteX4" fmla="*/ 92071 w 92071"/>
                  <a:gd name="connsiteY4" fmla="*/ 0 h 94077"/>
                  <a:gd name="connsiteX5" fmla="*/ 53155 w 92071"/>
                  <a:gd name="connsiteY5" fmla="*/ 0 h 94077"/>
                  <a:gd name="connsiteX6" fmla="*/ 53155 w 92071"/>
                  <a:gd name="connsiteY6" fmla="*/ 55161 h 94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071" h="94077">
                    <a:moveTo>
                      <a:pt x="53155" y="55161"/>
                    </a:moveTo>
                    <a:lnTo>
                      <a:pt x="0" y="55161"/>
                    </a:lnTo>
                    <a:lnTo>
                      <a:pt x="0" y="94077"/>
                    </a:lnTo>
                    <a:lnTo>
                      <a:pt x="92071" y="94077"/>
                    </a:lnTo>
                    <a:lnTo>
                      <a:pt x="92071" y="0"/>
                    </a:lnTo>
                    <a:lnTo>
                      <a:pt x="53155" y="0"/>
                    </a:lnTo>
                    <a:lnTo>
                      <a:pt x="53155" y="55161"/>
                    </a:lnTo>
                    <a:close/>
                  </a:path>
                </a:pathLst>
              </a:custGeom>
              <a:solidFill>
                <a:srgbClr val="A9AFC4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0" name="Полилиния: фигура 169">
                <a:extLst>
                  <a:ext uri="{FF2B5EF4-FFF2-40B4-BE49-F238E27FC236}">
                    <a16:creationId xmlns:a16="http://schemas.microsoft.com/office/drawing/2014/main" xmlns="" id="{46B566AF-2BFC-3761-E2DA-564F32BDE0EF}"/>
                  </a:ext>
                </a:extLst>
              </p:cNvPr>
              <p:cNvSpPr/>
              <p:nvPr/>
            </p:nvSpPr>
            <p:spPr>
              <a:xfrm>
                <a:off x="6537843" y="3499158"/>
                <a:ext cx="92051" cy="94077"/>
              </a:xfrm>
              <a:custGeom>
                <a:avLst/>
                <a:gdLst>
                  <a:gd name="connsiteX0" fmla="*/ 38916 w 92051"/>
                  <a:gd name="connsiteY0" fmla="*/ 0 h 94077"/>
                  <a:gd name="connsiteX1" fmla="*/ 0 w 92051"/>
                  <a:gd name="connsiteY1" fmla="*/ 0 h 94077"/>
                  <a:gd name="connsiteX2" fmla="*/ 0 w 92051"/>
                  <a:gd name="connsiteY2" fmla="*/ 94077 h 94077"/>
                  <a:gd name="connsiteX3" fmla="*/ 92052 w 92051"/>
                  <a:gd name="connsiteY3" fmla="*/ 94077 h 94077"/>
                  <a:gd name="connsiteX4" fmla="*/ 92052 w 92051"/>
                  <a:gd name="connsiteY4" fmla="*/ 55161 h 94077"/>
                  <a:gd name="connsiteX5" fmla="*/ 38916 w 92051"/>
                  <a:gd name="connsiteY5" fmla="*/ 55161 h 94077"/>
                  <a:gd name="connsiteX6" fmla="*/ 38916 w 92051"/>
                  <a:gd name="connsiteY6" fmla="*/ 0 h 94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051" h="94077">
                    <a:moveTo>
                      <a:pt x="38916" y="0"/>
                    </a:moveTo>
                    <a:lnTo>
                      <a:pt x="0" y="0"/>
                    </a:lnTo>
                    <a:lnTo>
                      <a:pt x="0" y="94077"/>
                    </a:lnTo>
                    <a:lnTo>
                      <a:pt x="92052" y="94077"/>
                    </a:lnTo>
                    <a:lnTo>
                      <a:pt x="92052" y="55161"/>
                    </a:lnTo>
                    <a:lnTo>
                      <a:pt x="38916" y="55161"/>
                    </a:lnTo>
                    <a:lnTo>
                      <a:pt x="38916" y="0"/>
                    </a:lnTo>
                    <a:close/>
                  </a:path>
                </a:pathLst>
              </a:custGeom>
              <a:solidFill>
                <a:srgbClr val="A9AFC4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1" name="Полилиния: фигура 170">
                <a:extLst>
                  <a:ext uri="{FF2B5EF4-FFF2-40B4-BE49-F238E27FC236}">
                    <a16:creationId xmlns:a16="http://schemas.microsoft.com/office/drawing/2014/main" xmlns="" id="{E3398318-3ABE-E748-4B2E-B394144F267C}"/>
                  </a:ext>
                </a:extLst>
              </p:cNvPr>
              <p:cNvSpPr/>
              <p:nvPr/>
            </p:nvSpPr>
            <p:spPr>
              <a:xfrm>
                <a:off x="6873552" y="3146943"/>
                <a:ext cx="122737" cy="187803"/>
              </a:xfrm>
              <a:custGeom>
                <a:avLst/>
                <a:gdLst>
                  <a:gd name="connsiteX0" fmla="*/ 122738 w 122737"/>
                  <a:gd name="connsiteY0" fmla="*/ 43805 h 187803"/>
                  <a:gd name="connsiteX1" fmla="*/ 122738 w 122737"/>
                  <a:gd name="connsiteY1" fmla="*/ 187804 h 187803"/>
                  <a:gd name="connsiteX2" fmla="*/ 1061 w 122737"/>
                  <a:gd name="connsiteY2" fmla="*/ 0 h 187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737" h="187803">
                    <a:moveTo>
                      <a:pt x="122738" y="43805"/>
                    </a:moveTo>
                    <a:lnTo>
                      <a:pt x="122738" y="187804"/>
                    </a:lnTo>
                    <a:cubicBezTo>
                      <a:pt x="42749" y="162012"/>
                      <a:pt x="-8088" y="83544"/>
                      <a:pt x="1061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ACFDD"/>
                  </a:gs>
                  <a:gs pos="50000">
                    <a:srgbClr val="DCDFE7"/>
                  </a:gs>
                  <a:gs pos="100000">
                    <a:srgbClr val="EEF0F1"/>
                  </a:gs>
                </a:gsLst>
                <a:lin ang="0" scaled="1"/>
              </a:gra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2" name="Полилиния: фигура 171">
                <a:extLst>
                  <a:ext uri="{FF2B5EF4-FFF2-40B4-BE49-F238E27FC236}">
                    <a16:creationId xmlns:a16="http://schemas.microsoft.com/office/drawing/2014/main" xmlns="" id="{9037EC22-2BD3-7D7C-4844-7AE464181633}"/>
                  </a:ext>
                </a:extLst>
              </p:cNvPr>
              <p:cNvSpPr/>
              <p:nvPr/>
            </p:nvSpPr>
            <p:spPr>
              <a:xfrm>
                <a:off x="6423178" y="3087517"/>
                <a:ext cx="573131" cy="743054"/>
              </a:xfrm>
              <a:custGeom>
                <a:avLst/>
                <a:gdLst>
                  <a:gd name="connsiteX0" fmla="*/ 573131 w 573131"/>
                  <a:gd name="connsiteY0" fmla="*/ 341327 h 743054"/>
                  <a:gd name="connsiteX1" fmla="*/ 292263 w 573131"/>
                  <a:gd name="connsiteY1" fmla="*/ 740990 h 743054"/>
                  <a:gd name="connsiteX2" fmla="*/ 286556 w 573131"/>
                  <a:gd name="connsiteY2" fmla="*/ 743055 h 743054"/>
                  <a:gd name="connsiteX3" fmla="*/ 280713 w 573131"/>
                  <a:gd name="connsiteY3" fmla="*/ 740912 h 743054"/>
                  <a:gd name="connsiteX4" fmla="*/ 0 w 573131"/>
                  <a:gd name="connsiteY4" fmla="*/ 341327 h 743054"/>
                  <a:gd name="connsiteX5" fmla="*/ 0 w 573131"/>
                  <a:gd name="connsiteY5" fmla="*/ 103232 h 743054"/>
                  <a:gd name="connsiteX6" fmla="*/ 286556 w 573131"/>
                  <a:gd name="connsiteY6" fmla="*/ 0 h 743054"/>
                  <a:gd name="connsiteX7" fmla="*/ 573131 w 573131"/>
                  <a:gd name="connsiteY7" fmla="*/ 103232 h 743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3131" h="743054">
                    <a:moveTo>
                      <a:pt x="573131" y="341327"/>
                    </a:moveTo>
                    <a:cubicBezTo>
                      <a:pt x="572773" y="520327"/>
                      <a:pt x="460554" y="680009"/>
                      <a:pt x="292263" y="740990"/>
                    </a:cubicBezTo>
                    <a:lnTo>
                      <a:pt x="286556" y="743055"/>
                    </a:lnTo>
                    <a:lnTo>
                      <a:pt x="280713" y="740912"/>
                    </a:lnTo>
                    <a:cubicBezTo>
                      <a:pt x="112488" y="679918"/>
                      <a:pt x="332" y="520269"/>
                      <a:pt x="0" y="341327"/>
                    </a:cubicBezTo>
                    <a:lnTo>
                      <a:pt x="0" y="103232"/>
                    </a:lnTo>
                    <a:lnTo>
                      <a:pt x="286556" y="0"/>
                    </a:lnTo>
                    <a:lnTo>
                      <a:pt x="573131" y="103232"/>
                    </a:lnTo>
                    <a:close/>
                  </a:path>
                </a:pathLst>
              </a:custGeom>
              <a:noFill/>
              <a:ln w="11609" cap="flat">
                <a:solidFill>
                  <a:srgbClr val="5E6175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3" name="Полилиния: фигура 172">
                <a:extLst>
                  <a:ext uri="{FF2B5EF4-FFF2-40B4-BE49-F238E27FC236}">
                    <a16:creationId xmlns:a16="http://schemas.microsoft.com/office/drawing/2014/main" xmlns="" id="{16669DDD-FECC-00AE-7C44-62FC4313543E}"/>
                  </a:ext>
                </a:extLst>
              </p:cNvPr>
              <p:cNvSpPr/>
              <p:nvPr/>
            </p:nvSpPr>
            <p:spPr>
              <a:xfrm>
                <a:off x="6911484" y="3027447"/>
                <a:ext cx="277829" cy="277829"/>
              </a:xfrm>
              <a:custGeom>
                <a:avLst/>
                <a:gdLst>
                  <a:gd name="connsiteX0" fmla="*/ 277830 w 277829"/>
                  <a:gd name="connsiteY0" fmla="*/ 138915 h 277829"/>
                  <a:gd name="connsiteX1" fmla="*/ 138915 w 277829"/>
                  <a:gd name="connsiteY1" fmla="*/ 277830 h 277829"/>
                  <a:gd name="connsiteX2" fmla="*/ 0 w 277829"/>
                  <a:gd name="connsiteY2" fmla="*/ 138915 h 277829"/>
                  <a:gd name="connsiteX3" fmla="*/ 138915 w 277829"/>
                  <a:gd name="connsiteY3" fmla="*/ 0 h 277829"/>
                  <a:gd name="connsiteX4" fmla="*/ 277830 w 277829"/>
                  <a:gd name="connsiteY4" fmla="*/ 138915 h 277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829" h="277829">
                    <a:moveTo>
                      <a:pt x="277830" y="138915"/>
                    </a:moveTo>
                    <a:cubicBezTo>
                      <a:pt x="277830" y="215636"/>
                      <a:pt x="215636" y="277830"/>
                      <a:pt x="138915" y="277830"/>
                    </a:cubicBezTo>
                    <a:cubicBezTo>
                      <a:pt x="62194" y="277830"/>
                      <a:pt x="0" y="215636"/>
                      <a:pt x="0" y="138915"/>
                    </a:cubicBezTo>
                    <a:cubicBezTo>
                      <a:pt x="0" y="62194"/>
                      <a:pt x="62194" y="0"/>
                      <a:pt x="138915" y="0"/>
                    </a:cubicBezTo>
                    <a:cubicBezTo>
                      <a:pt x="215636" y="0"/>
                      <a:pt x="277830" y="62194"/>
                      <a:pt x="277830" y="138915"/>
                    </a:cubicBezTo>
                    <a:close/>
                  </a:path>
                </a:pathLst>
              </a:custGeom>
              <a:solidFill>
                <a:srgbClr val="F5F5F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4" name="Полилиния: фигура 173">
                <a:extLst>
                  <a:ext uri="{FF2B5EF4-FFF2-40B4-BE49-F238E27FC236}">
                    <a16:creationId xmlns:a16="http://schemas.microsoft.com/office/drawing/2014/main" xmlns="" id="{892913D5-15F2-7EA3-C97B-48FA914D5E68}"/>
                  </a:ext>
                </a:extLst>
              </p:cNvPr>
              <p:cNvSpPr/>
              <p:nvPr/>
            </p:nvSpPr>
            <p:spPr>
              <a:xfrm>
                <a:off x="6905602" y="3021565"/>
                <a:ext cx="289555" cy="289555"/>
              </a:xfrm>
              <a:custGeom>
                <a:avLst/>
                <a:gdLst>
                  <a:gd name="connsiteX0" fmla="*/ 144797 w 289555"/>
                  <a:gd name="connsiteY0" fmla="*/ 289555 h 289555"/>
                  <a:gd name="connsiteX1" fmla="*/ 0 w 289555"/>
                  <a:gd name="connsiteY1" fmla="*/ 144797 h 289555"/>
                  <a:gd name="connsiteX2" fmla="*/ 144758 w 289555"/>
                  <a:gd name="connsiteY2" fmla="*/ 0 h 289555"/>
                  <a:gd name="connsiteX3" fmla="*/ 289555 w 289555"/>
                  <a:gd name="connsiteY3" fmla="*/ 144758 h 289555"/>
                  <a:gd name="connsiteX4" fmla="*/ 289555 w 289555"/>
                  <a:gd name="connsiteY4" fmla="*/ 144797 h 289555"/>
                  <a:gd name="connsiteX5" fmla="*/ 144797 w 289555"/>
                  <a:gd name="connsiteY5" fmla="*/ 289555 h 289555"/>
                  <a:gd name="connsiteX6" fmla="*/ 144797 w 289555"/>
                  <a:gd name="connsiteY6" fmla="*/ 11706 h 289555"/>
                  <a:gd name="connsiteX7" fmla="*/ 11687 w 289555"/>
                  <a:gd name="connsiteY7" fmla="*/ 144778 h 289555"/>
                  <a:gd name="connsiteX8" fmla="*/ 144758 w 289555"/>
                  <a:gd name="connsiteY8" fmla="*/ 277888 h 289555"/>
                  <a:gd name="connsiteX9" fmla="*/ 277869 w 289555"/>
                  <a:gd name="connsiteY9" fmla="*/ 144817 h 289555"/>
                  <a:gd name="connsiteX10" fmla="*/ 277869 w 289555"/>
                  <a:gd name="connsiteY10" fmla="*/ 144797 h 289555"/>
                  <a:gd name="connsiteX11" fmla="*/ 144797 w 289555"/>
                  <a:gd name="connsiteY11" fmla="*/ 11706 h 289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9555" h="289555">
                    <a:moveTo>
                      <a:pt x="144797" y="289555"/>
                    </a:moveTo>
                    <a:cubicBezTo>
                      <a:pt x="64839" y="289567"/>
                      <a:pt x="12" y="224755"/>
                      <a:pt x="0" y="144797"/>
                    </a:cubicBezTo>
                    <a:cubicBezTo>
                      <a:pt x="-12" y="64839"/>
                      <a:pt x="64800" y="11"/>
                      <a:pt x="144758" y="0"/>
                    </a:cubicBezTo>
                    <a:cubicBezTo>
                      <a:pt x="224716" y="-11"/>
                      <a:pt x="289544" y="64800"/>
                      <a:pt x="289555" y="144758"/>
                    </a:cubicBezTo>
                    <a:cubicBezTo>
                      <a:pt x="289555" y="144772"/>
                      <a:pt x="289555" y="144784"/>
                      <a:pt x="289555" y="144797"/>
                    </a:cubicBezTo>
                    <a:cubicBezTo>
                      <a:pt x="289458" y="224704"/>
                      <a:pt x="224704" y="289458"/>
                      <a:pt x="144797" y="289555"/>
                    </a:cubicBezTo>
                    <a:close/>
                    <a:moveTo>
                      <a:pt x="144797" y="11706"/>
                    </a:moveTo>
                    <a:cubicBezTo>
                      <a:pt x="71292" y="11695"/>
                      <a:pt x="11698" y="71274"/>
                      <a:pt x="11687" y="144778"/>
                    </a:cubicBezTo>
                    <a:cubicBezTo>
                      <a:pt x="11675" y="218283"/>
                      <a:pt x="71253" y="277877"/>
                      <a:pt x="144758" y="277888"/>
                    </a:cubicBezTo>
                    <a:cubicBezTo>
                      <a:pt x="218263" y="277900"/>
                      <a:pt x="277857" y="218322"/>
                      <a:pt x="277869" y="144817"/>
                    </a:cubicBezTo>
                    <a:cubicBezTo>
                      <a:pt x="277869" y="144811"/>
                      <a:pt x="277869" y="144803"/>
                      <a:pt x="277869" y="144797"/>
                    </a:cubicBezTo>
                    <a:cubicBezTo>
                      <a:pt x="277793" y="71332"/>
                      <a:pt x="218263" y="11792"/>
                      <a:pt x="144797" y="11706"/>
                    </a:cubicBezTo>
                    <a:close/>
                  </a:path>
                </a:pathLst>
              </a:custGeom>
              <a:solidFill>
                <a:srgbClr val="5E6175"/>
              </a:solidFill>
              <a:ln w="19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grpSp>
            <p:nvGrpSpPr>
              <p:cNvPr id="175" name="Группа 174">
                <a:extLst>
                  <a:ext uri="{FF2B5EF4-FFF2-40B4-BE49-F238E27FC236}">
                    <a16:creationId xmlns:a16="http://schemas.microsoft.com/office/drawing/2014/main" xmlns="" id="{FF471FDB-3737-8695-36CD-5E1B030F6B6C}"/>
                  </a:ext>
                </a:extLst>
              </p:cNvPr>
              <p:cNvGrpSpPr/>
              <p:nvPr/>
            </p:nvGrpSpPr>
            <p:grpSpPr>
              <a:xfrm>
                <a:off x="6632275" y="3325294"/>
                <a:ext cx="187232" cy="190232"/>
                <a:chOff x="3305035" y="1923133"/>
                <a:chExt cx="238781" cy="242609"/>
              </a:xfrm>
            </p:grpSpPr>
            <p:sp>
              <p:nvSpPr>
                <p:cNvPr id="177" name="Полилиния: фигура 176">
                  <a:extLst>
                    <a:ext uri="{FF2B5EF4-FFF2-40B4-BE49-F238E27FC236}">
                      <a16:creationId xmlns:a16="http://schemas.microsoft.com/office/drawing/2014/main" xmlns="" id="{50BCEB89-4904-2C35-3FB3-0933BBA3B37B}"/>
                    </a:ext>
                  </a:extLst>
                </p:cNvPr>
                <p:cNvSpPr/>
                <p:nvPr/>
              </p:nvSpPr>
              <p:spPr>
                <a:xfrm>
                  <a:off x="3310131" y="2037011"/>
                  <a:ext cx="192121" cy="123636"/>
                </a:xfrm>
                <a:custGeom>
                  <a:avLst/>
                  <a:gdLst>
                    <a:gd name="connsiteX0" fmla="*/ 0 w 192121"/>
                    <a:gd name="connsiteY0" fmla="*/ 123636 h 123636"/>
                    <a:gd name="connsiteX1" fmla="*/ 0 w 192121"/>
                    <a:gd name="connsiteY1" fmla="*/ 64035 h 123636"/>
                    <a:gd name="connsiteX2" fmla="*/ 64035 w 192121"/>
                    <a:gd name="connsiteY2" fmla="*/ 0 h 123636"/>
                    <a:gd name="connsiteX3" fmla="*/ 128103 w 192121"/>
                    <a:gd name="connsiteY3" fmla="*/ 0 h 123636"/>
                    <a:gd name="connsiteX4" fmla="*/ 192121 w 192121"/>
                    <a:gd name="connsiteY4" fmla="*/ 64018 h 123636"/>
                    <a:gd name="connsiteX5" fmla="*/ 192121 w 192121"/>
                    <a:gd name="connsiteY5" fmla="*/ 64035 h 123636"/>
                    <a:gd name="connsiteX6" fmla="*/ 192121 w 192121"/>
                    <a:gd name="connsiteY6" fmla="*/ 123636 h 123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2121" h="123636">
                      <a:moveTo>
                        <a:pt x="0" y="123636"/>
                      </a:moveTo>
                      <a:lnTo>
                        <a:pt x="0" y="64035"/>
                      </a:lnTo>
                      <a:cubicBezTo>
                        <a:pt x="0" y="28670"/>
                        <a:pt x="28670" y="0"/>
                        <a:pt x="64035" y="0"/>
                      </a:cubicBezTo>
                      <a:lnTo>
                        <a:pt x="128103" y="0"/>
                      </a:lnTo>
                      <a:cubicBezTo>
                        <a:pt x="163460" y="0"/>
                        <a:pt x="192121" y="28661"/>
                        <a:pt x="192121" y="64018"/>
                      </a:cubicBezTo>
                      <a:cubicBezTo>
                        <a:pt x="192121" y="64023"/>
                        <a:pt x="192121" y="64030"/>
                        <a:pt x="192121" y="64035"/>
                      </a:cubicBezTo>
                      <a:lnTo>
                        <a:pt x="192121" y="123636"/>
                      </a:lnTo>
                      <a:close/>
                    </a:path>
                  </a:pathLst>
                </a:custGeom>
                <a:solidFill>
                  <a:srgbClr val="A9AFC4"/>
                </a:soli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78" name="Полилиния: фигура 177">
                  <a:extLst>
                    <a:ext uri="{FF2B5EF4-FFF2-40B4-BE49-F238E27FC236}">
                      <a16:creationId xmlns:a16="http://schemas.microsoft.com/office/drawing/2014/main" xmlns="" id="{6C6B780A-98B0-00B0-A777-4BB34ACA564D}"/>
                    </a:ext>
                  </a:extLst>
                </p:cNvPr>
                <p:cNvSpPr/>
                <p:nvPr/>
              </p:nvSpPr>
              <p:spPr>
                <a:xfrm>
                  <a:off x="3357061" y="1927286"/>
                  <a:ext cx="98311" cy="109725"/>
                </a:xfrm>
                <a:custGeom>
                  <a:avLst/>
                  <a:gdLst>
                    <a:gd name="connsiteX0" fmla="*/ 49156 w 98311"/>
                    <a:gd name="connsiteY0" fmla="*/ 109725 h 109725"/>
                    <a:gd name="connsiteX1" fmla="*/ 0 w 98311"/>
                    <a:gd name="connsiteY1" fmla="*/ 60570 h 109725"/>
                    <a:gd name="connsiteX2" fmla="*/ 0 w 98311"/>
                    <a:gd name="connsiteY2" fmla="*/ 49156 h 109725"/>
                    <a:gd name="connsiteX3" fmla="*/ 49156 w 98311"/>
                    <a:gd name="connsiteY3" fmla="*/ 0 h 109725"/>
                    <a:gd name="connsiteX4" fmla="*/ 98311 w 98311"/>
                    <a:gd name="connsiteY4" fmla="*/ 49156 h 109725"/>
                    <a:gd name="connsiteX5" fmla="*/ 98311 w 98311"/>
                    <a:gd name="connsiteY5" fmla="*/ 60570 h 109725"/>
                    <a:gd name="connsiteX6" fmla="*/ 49156 w 98311"/>
                    <a:gd name="connsiteY6" fmla="*/ 109725 h 10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8311" h="109725">
                      <a:moveTo>
                        <a:pt x="49156" y="109725"/>
                      </a:moveTo>
                      <a:cubicBezTo>
                        <a:pt x="22008" y="109725"/>
                        <a:pt x="0" y="87717"/>
                        <a:pt x="0" y="60570"/>
                      </a:cubicBezTo>
                      <a:lnTo>
                        <a:pt x="0" y="49156"/>
                      </a:lnTo>
                      <a:cubicBezTo>
                        <a:pt x="0" y="22008"/>
                        <a:pt x="22008" y="0"/>
                        <a:pt x="49156" y="0"/>
                      </a:cubicBezTo>
                      <a:cubicBezTo>
                        <a:pt x="76303" y="0"/>
                        <a:pt x="98311" y="22008"/>
                        <a:pt x="98311" y="49156"/>
                      </a:cubicBezTo>
                      <a:lnTo>
                        <a:pt x="98311" y="60570"/>
                      </a:lnTo>
                      <a:cubicBezTo>
                        <a:pt x="98311" y="87717"/>
                        <a:pt x="76303" y="109725"/>
                        <a:pt x="49156" y="109725"/>
                      </a:cubicBezTo>
                      <a:close/>
                    </a:path>
                  </a:pathLst>
                </a:custGeom>
                <a:solidFill>
                  <a:srgbClr val="F5F5F5"/>
                </a:soli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79" name="Полилиния: фигура 178">
                  <a:extLst>
                    <a:ext uri="{FF2B5EF4-FFF2-40B4-BE49-F238E27FC236}">
                      <a16:creationId xmlns:a16="http://schemas.microsoft.com/office/drawing/2014/main" xmlns="" id="{B0693DA7-BA80-74FC-1238-86B2706C0BCE}"/>
                    </a:ext>
                  </a:extLst>
                </p:cNvPr>
                <p:cNvSpPr/>
                <p:nvPr/>
              </p:nvSpPr>
              <p:spPr>
                <a:xfrm>
                  <a:off x="3351864" y="1923133"/>
                  <a:ext cx="108519" cy="118973"/>
                </a:xfrm>
                <a:custGeom>
                  <a:avLst/>
                  <a:gdLst>
                    <a:gd name="connsiteX0" fmla="*/ 54353 w 108519"/>
                    <a:gd name="connsiteY0" fmla="*/ 118974 h 118973"/>
                    <a:gd name="connsiteX1" fmla="*/ 0 w 108519"/>
                    <a:gd name="connsiteY1" fmla="*/ 64723 h 118973"/>
                    <a:gd name="connsiteX2" fmla="*/ 0 w 108519"/>
                    <a:gd name="connsiteY2" fmla="*/ 53309 h 118973"/>
                    <a:gd name="connsiteX3" fmla="*/ 55219 w 108519"/>
                    <a:gd name="connsiteY3" fmla="*/ 9 h 118973"/>
                    <a:gd name="connsiteX4" fmla="*/ 108519 w 108519"/>
                    <a:gd name="connsiteY4" fmla="*/ 53309 h 118973"/>
                    <a:gd name="connsiteX5" fmla="*/ 108519 w 108519"/>
                    <a:gd name="connsiteY5" fmla="*/ 64723 h 118973"/>
                    <a:gd name="connsiteX6" fmla="*/ 54353 w 108519"/>
                    <a:gd name="connsiteY6" fmla="*/ 118974 h 118973"/>
                    <a:gd name="connsiteX7" fmla="*/ 54353 w 108519"/>
                    <a:gd name="connsiteY7" fmla="*/ 9249 h 118973"/>
                    <a:gd name="connsiteX8" fmla="*/ 10191 w 108519"/>
                    <a:gd name="connsiteY8" fmla="*/ 53309 h 118973"/>
                    <a:gd name="connsiteX9" fmla="*/ 10191 w 108519"/>
                    <a:gd name="connsiteY9" fmla="*/ 64723 h 118973"/>
                    <a:gd name="connsiteX10" fmla="*/ 55124 w 108519"/>
                    <a:gd name="connsiteY10" fmla="*/ 107927 h 118973"/>
                    <a:gd name="connsiteX11" fmla="*/ 98328 w 108519"/>
                    <a:gd name="connsiteY11" fmla="*/ 64723 h 118973"/>
                    <a:gd name="connsiteX12" fmla="*/ 98328 w 108519"/>
                    <a:gd name="connsiteY12" fmla="*/ 53309 h 118973"/>
                    <a:gd name="connsiteX13" fmla="*/ 54353 w 108519"/>
                    <a:gd name="connsiteY13" fmla="*/ 9249 h 11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8519" h="118973">
                      <a:moveTo>
                        <a:pt x="54353" y="118974"/>
                      </a:moveTo>
                      <a:cubicBezTo>
                        <a:pt x="24374" y="118974"/>
                        <a:pt x="56" y="94702"/>
                        <a:pt x="0" y="64723"/>
                      </a:cubicBezTo>
                      <a:lnTo>
                        <a:pt x="0" y="53309"/>
                      </a:lnTo>
                      <a:cubicBezTo>
                        <a:pt x="530" y="23341"/>
                        <a:pt x="25252" y="-521"/>
                        <a:pt x="55219" y="9"/>
                      </a:cubicBezTo>
                      <a:cubicBezTo>
                        <a:pt x="84439" y="527"/>
                        <a:pt x="108003" y="24089"/>
                        <a:pt x="108519" y="53309"/>
                      </a:cubicBezTo>
                      <a:lnTo>
                        <a:pt x="108519" y="64723"/>
                      </a:lnTo>
                      <a:cubicBezTo>
                        <a:pt x="108463" y="94629"/>
                        <a:pt x="84259" y="118872"/>
                        <a:pt x="54353" y="118974"/>
                      </a:cubicBezTo>
                      <a:close/>
                      <a:moveTo>
                        <a:pt x="54353" y="9249"/>
                      </a:moveTo>
                      <a:cubicBezTo>
                        <a:pt x="30003" y="9249"/>
                        <a:pt x="10247" y="28958"/>
                        <a:pt x="10191" y="53309"/>
                      </a:cubicBezTo>
                      <a:lnTo>
                        <a:pt x="10191" y="64723"/>
                      </a:lnTo>
                      <a:cubicBezTo>
                        <a:pt x="10668" y="89061"/>
                        <a:pt x="30786" y="108404"/>
                        <a:pt x="55124" y="107927"/>
                      </a:cubicBezTo>
                      <a:cubicBezTo>
                        <a:pt x="78790" y="107461"/>
                        <a:pt x="97863" y="88388"/>
                        <a:pt x="98328" y="64723"/>
                      </a:cubicBezTo>
                      <a:lnTo>
                        <a:pt x="98328" y="53309"/>
                      </a:lnTo>
                      <a:cubicBezTo>
                        <a:pt x="98272" y="29032"/>
                        <a:pt x="78630" y="9351"/>
                        <a:pt x="54353" y="9249"/>
                      </a:cubicBezTo>
                      <a:close/>
                    </a:path>
                  </a:pathLst>
                </a:custGeom>
                <a:solidFill>
                  <a:srgbClr val="5E6175"/>
                </a:soli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80" name="Полилиния: фигура 179">
                  <a:extLst>
                    <a:ext uri="{FF2B5EF4-FFF2-40B4-BE49-F238E27FC236}">
                      <a16:creationId xmlns:a16="http://schemas.microsoft.com/office/drawing/2014/main" xmlns="" id="{F37CFB14-360F-5FC7-6851-849493821E7F}"/>
                    </a:ext>
                  </a:extLst>
                </p:cNvPr>
                <p:cNvSpPr/>
                <p:nvPr/>
              </p:nvSpPr>
              <p:spPr>
                <a:xfrm>
                  <a:off x="3338802" y="2103101"/>
                  <a:ext cx="17970" cy="57546"/>
                </a:xfrm>
                <a:custGeom>
                  <a:avLst/>
                  <a:gdLst>
                    <a:gd name="connsiteX0" fmla="*/ 0 w 17970"/>
                    <a:gd name="connsiteY0" fmla="*/ 57546 h 57546"/>
                    <a:gd name="connsiteX1" fmla="*/ 0 w 17970"/>
                    <a:gd name="connsiteY1" fmla="*/ 0 h 57546"/>
                    <a:gd name="connsiteX2" fmla="*/ 7406 w 17970"/>
                    <a:gd name="connsiteY2" fmla="*/ 6030 h 57546"/>
                    <a:gd name="connsiteX3" fmla="*/ 17971 w 17970"/>
                    <a:gd name="connsiteY3" fmla="*/ 57546 h 575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970" h="57546">
                      <a:moveTo>
                        <a:pt x="0" y="57546"/>
                      </a:moveTo>
                      <a:lnTo>
                        <a:pt x="0" y="0"/>
                      </a:lnTo>
                      <a:cubicBezTo>
                        <a:pt x="3589" y="-8"/>
                        <a:pt x="6685" y="2514"/>
                        <a:pt x="7406" y="6030"/>
                      </a:cubicBezTo>
                      <a:lnTo>
                        <a:pt x="17971" y="5754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9AFC4"/>
                    </a:gs>
                    <a:gs pos="50000">
                      <a:srgbClr val="BEC3D4"/>
                    </a:gs>
                    <a:gs pos="100000">
                      <a:srgbClr val="D4D8E5"/>
                    </a:gs>
                  </a:gsLst>
                  <a:lin ang="16200000" scaled="1"/>
                </a:gra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81" name="Полилиния: фигура 180">
                  <a:extLst>
                    <a:ext uri="{FF2B5EF4-FFF2-40B4-BE49-F238E27FC236}">
                      <a16:creationId xmlns:a16="http://schemas.microsoft.com/office/drawing/2014/main" xmlns="" id="{D35CDF28-98FB-6E48-ACAE-84575B4E49D7}"/>
                    </a:ext>
                  </a:extLst>
                </p:cNvPr>
                <p:cNvSpPr/>
                <p:nvPr/>
              </p:nvSpPr>
              <p:spPr>
                <a:xfrm>
                  <a:off x="3455202" y="2103101"/>
                  <a:ext cx="17953" cy="57546"/>
                </a:xfrm>
                <a:custGeom>
                  <a:avLst/>
                  <a:gdLst>
                    <a:gd name="connsiteX0" fmla="*/ 17954 w 17953"/>
                    <a:gd name="connsiteY0" fmla="*/ 57546 h 57546"/>
                    <a:gd name="connsiteX1" fmla="*/ 17954 w 17953"/>
                    <a:gd name="connsiteY1" fmla="*/ 0 h 57546"/>
                    <a:gd name="connsiteX2" fmla="*/ 10548 w 17953"/>
                    <a:gd name="connsiteY2" fmla="*/ 6030 h 57546"/>
                    <a:gd name="connsiteX3" fmla="*/ 0 w 17953"/>
                    <a:gd name="connsiteY3" fmla="*/ 57546 h 575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953" h="57546">
                      <a:moveTo>
                        <a:pt x="17954" y="57546"/>
                      </a:moveTo>
                      <a:lnTo>
                        <a:pt x="17954" y="0"/>
                      </a:lnTo>
                      <a:cubicBezTo>
                        <a:pt x="14366" y="-2"/>
                        <a:pt x="11273" y="2517"/>
                        <a:pt x="10548" y="6030"/>
                      </a:cubicBezTo>
                      <a:lnTo>
                        <a:pt x="0" y="5754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9AFC4"/>
                    </a:gs>
                    <a:gs pos="50000">
                      <a:srgbClr val="BEC3D4"/>
                    </a:gs>
                    <a:gs pos="100000">
                      <a:srgbClr val="D4D8E5"/>
                    </a:gs>
                  </a:gsLst>
                  <a:lin ang="16200000" scaled="1"/>
                </a:gra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82" name="Полилиния: фигура 181">
                  <a:extLst>
                    <a:ext uri="{FF2B5EF4-FFF2-40B4-BE49-F238E27FC236}">
                      <a16:creationId xmlns:a16="http://schemas.microsoft.com/office/drawing/2014/main" xmlns="" id="{870E312D-95D8-4D94-AAE3-D312F75FBA27}"/>
                    </a:ext>
                  </a:extLst>
                </p:cNvPr>
                <p:cNvSpPr/>
                <p:nvPr/>
              </p:nvSpPr>
              <p:spPr>
                <a:xfrm>
                  <a:off x="3305035" y="2031915"/>
                  <a:ext cx="202312" cy="133827"/>
                </a:xfrm>
                <a:custGeom>
                  <a:avLst/>
                  <a:gdLst>
                    <a:gd name="connsiteX0" fmla="*/ 202312 w 202312"/>
                    <a:gd name="connsiteY0" fmla="*/ 133827 h 133827"/>
                    <a:gd name="connsiteX1" fmla="*/ 0 w 202312"/>
                    <a:gd name="connsiteY1" fmla="*/ 133827 h 133827"/>
                    <a:gd name="connsiteX2" fmla="*/ 0 w 202312"/>
                    <a:gd name="connsiteY2" fmla="*/ 69130 h 133827"/>
                    <a:gd name="connsiteX3" fmla="*/ 69130 w 202312"/>
                    <a:gd name="connsiteY3" fmla="*/ 0 h 133827"/>
                    <a:gd name="connsiteX4" fmla="*/ 133199 w 202312"/>
                    <a:gd name="connsiteY4" fmla="*/ 0 h 133827"/>
                    <a:gd name="connsiteX5" fmla="*/ 202312 w 202312"/>
                    <a:gd name="connsiteY5" fmla="*/ 69130 h 133827"/>
                    <a:gd name="connsiteX6" fmla="*/ 10191 w 202312"/>
                    <a:gd name="connsiteY6" fmla="*/ 123636 h 133827"/>
                    <a:gd name="connsiteX7" fmla="*/ 192121 w 202312"/>
                    <a:gd name="connsiteY7" fmla="*/ 123636 h 133827"/>
                    <a:gd name="connsiteX8" fmla="*/ 192121 w 202312"/>
                    <a:gd name="connsiteY8" fmla="*/ 69130 h 133827"/>
                    <a:gd name="connsiteX9" fmla="*/ 133199 w 202312"/>
                    <a:gd name="connsiteY9" fmla="*/ 10191 h 133827"/>
                    <a:gd name="connsiteX10" fmla="*/ 69130 w 202312"/>
                    <a:gd name="connsiteY10" fmla="*/ 10191 h 133827"/>
                    <a:gd name="connsiteX11" fmla="*/ 10191 w 202312"/>
                    <a:gd name="connsiteY11" fmla="*/ 69130 h 133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2312" h="133827">
                      <a:moveTo>
                        <a:pt x="202312" y="133827"/>
                      </a:moveTo>
                      <a:lnTo>
                        <a:pt x="0" y="133827"/>
                      </a:lnTo>
                      <a:lnTo>
                        <a:pt x="0" y="69130"/>
                      </a:lnTo>
                      <a:cubicBezTo>
                        <a:pt x="48" y="30969"/>
                        <a:pt x="30969" y="48"/>
                        <a:pt x="69130" y="0"/>
                      </a:cubicBezTo>
                      <a:lnTo>
                        <a:pt x="133199" y="0"/>
                      </a:lnTo>
                      <a:cubicBezTo>
                        <a:pt x="171357" y="48"/>
                        <a:pt x="202275" y="30973"/>
                        <a:pt x="202312" y="69130"/>
                      </a:cubicBezTo>
                      <a:close/>
                      <a:moveTo>
                        <a:pt x="10191" y="123636"/>
                      </a:moveTo>
                      <a:lnTo>
                        <a:pt x="192121" y="123636"/>
                      </a:lnTo>
                      <a:lnTo>
                        <a:pt x="192121" y="69130"/>
                      </a:lnTo>
                      <a:cubicBezTo>
                        <a:pt x="192084" y="36602"/>
                        <a:pt x="165728" y="10239"/>
                        <a:pt x="133199" y="10191"/>
                      </a:cubicBezTo>
                      <a:lnTo>
                        <a:pt x="69130" y="10191"/>
                      </a:lnTo>
                      <a:cubicBezTo>
                        <a:pt x="36595" y="10229"/>
                        <a:pt x="10229" y="36595"/>
                        <a:pt x="10191" y="69130"/>
                      </a:cubicBezTo>
                      <a:close/>
                    </a:path>
                  </a:pathLst>
                </a:custGeom>
                <a:solidFill>
                  <a:srgbClr val="5E6175"/>
                </a:soli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  <p:sp>
              <p:nvSpPr>
                <p:cNvPr id="183" name="Полилиния: фигура 182">
                  <a:extLst>
                    <a:ext uri="{FF2B5EF4-FFF2-40B4-BE49-F238E27FC236}">
                      <a16:creationId xmlns:a16="http://schemas.microsoft.com/office/drawing/2014/main" xmlns="" id="{B11CBA50-703C-84B7-DA6F-D9054F5DBD7C}"/>
                    </a:ext>
                  </a:extLst>
                </p:cNvPr>
                <p:cNvSpPr/>
                <p:nvPr/>
              </p:nvSpPr>
              <p:spPr>
                <a:xfrm>
                  <a:off x="3499806" y="2017920"/>
                  <a:ext cx="44010" cy="139449"/>
                </a:xfrm>
                <a:custGeom>
                  <a:avLst/>
                  <a:gdLst>
                    <a:gd name="connsiteX0" fmla="*/ 43992 w 44010"/>
                    <a:gd name="connsiteY0" fmla="*/ 139450 h 139449"/>
                    <a:gd name="connsiteX1" fmla="*/ 33801 w 44010"/>
                    <a:gd name="connsiteY1" fmla="*/ 139450 h 139449"/>
                    <a:gd name="connsiteX2" fmla="*/ 33801 w 44010"/>
                    <a:gd name="connsiteY2" fmla="*/ 129258 h 139449"/>
                    <a:gd name="connsiteX3" fmla="*/ 43992 w 44010"/>
                    <a:gd name="connsiteY3" fmla="*/ 129258 h 139449"/>
                    <a:gd name="connsiteX4" fmla="*/ 43992 w 44010"/>
                    <a:gd name="connsiteY4" fmla="*/ 112273 h 139449"/>
                    <a:gd name="connsiteX5" fmla="*/ 33801 w 44010"/>
                    <a:gd name="connsiteY5" fmla="*/ 112273 h 139449"/>
                    <a:gd name="connsiteX6" fmla="*/ 33801 w 44010"/>
                    <a:gd name="connsiteY6" fmla="*/ 102082 h 139449"/>
                    <a:gd name="connsiteX7" fmla="*/ 43992 w 44010"/>
                    <a:gd name="connsiteY7" fmla="*/ 102082 h 139449"/>
                    <a:gd name="connsiteX8" fmla="*/ 43992 w 44010"/>
                    <a:gd name="connsiteY8" fmla="*/ 85097 h 139449"/>
                    <a:gd name="connsiteX9" fmla="*/ 33801 w 44010"/>
                    <a:gd name="connsiteY9" fmla="*/ 85097 h 139449"/>
                    <a:gd name="connsiteX10" fmla="*/ 33631 w 44010"/>
                    <a:gd name="connsiteY10" fmla="*/ 75194 h 139449"/>
                    <a:gd name="connsiteX11" fmla="*/ 43822 w 44010"/>
                    <a:gd name="connsiteY11" fmla="*/ 74617 h 139449"/>
                    <a:gd name="connsiteX12" fmla="*/ 43992 w 44010"/>
                    <a:gd name="connsiteY12" fmla="*/ 85131 h 139449"/>
                    <a:gd name="connsiteX13" fmla="*/ 31372 w 44010"/>
                    <a:gd name="connsiteY13" fmla="*/ 59262 h 139449"/>
                    <a:gd name="connsiteX14" fmla="*/ 28722 w 44010"/>
                    <a:gd name="connsiteY14" fmla="*/ 49971 h 139449"/>
                    <a:gd name="connsiteX15" fmla="*/ 38370 w 44010"/>
                    <a:gd name="connsiteY15" fmla="*/ 46676 h 139449"/>
                    <a:gd name="connsiteX16" fmla="*/ 41308 w 44010"/>
                    <a:gd name="connsiteY16" fmla="*/ 56969 h 139449"/>
                    <a:gd name="connsiteX17" fmla="*/ 22217 w 44010"/>
                    <a:gd name="connsiteY17" fmla="*/ 35245 h 139449"/>
                    <a:gd name="connsiteX18" fmla="*/ 17121 w 44010"/>
                    <a:gd name="connsiteY18" fmla="*/ 27007 h 139449"/>
                    <a:gd name="connsiteX19" fmla="*/ 25529 w 44010"/>
                    <a:gd name="connsiteY19" fmla="*/ 21232 h 139449"/>
                    <a:gd name="connsiteX20" fmla="*/ 31134 w 44010"/>
                    <a:gd name="connsiteY20" fmla="*/ 30353 h 139449"/>
                    <a:gd name="connsiteX21" fmla="*/ 6930 w 44010"/>
                    <a:gd name="connsiteY21" fmla="*/ 14522 h 139449"/>
                    <a:gd name="connsiteX22" fmla="*/ 0 w 44010"/>
                    <a:gd name="connsiteY22" fmla="*/ 8221 h 139449"/>
                    <a:gd name="connsiteX23" fmla="*/ 6013 w 44010"/>
                    <a:gd name="connsiteY23" fmla="*/ 0 h 139449"/>
                    <a:gd name="connsiteX24" fmla="*/ 14234 w 44010"/>
                    <a:gd name="connsiteY24" fmla="*/ 7423 h 1394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4010" h="139449">
                      <a:moveTo>
                        <a:pt x="43992" y="139450"/>
                      </a:moveTo>
                      <a:lnTo>
                        <a:pt x="33801" y="139450"/>
                      </a:lnTo>
                      <a:lnTo>
                        <a:pt x="33801" y="129258"/>
                      </a:lnTo>
                      <a:lnTo>
                        <a:pt x="43992" y="129258"/>
                      </a:lnTo>
                      <a:close/>
                      <a:moveTo>
                        <a:pt x="43992" y="112273"/>
                      </a:moveTo>
                      <a:lnTo>
                        <a:pt x="33801" y="112273"/>
                      </a:lnTo>
                      <a:lnTo>
                        <a:pt x="33801" y="102082"/>
                      </a:lnTo>
                      <a:lnTo>
                        <a:pt x="43992" y="102082"/>
                      </a:lnTo>
                      <a:close/>
                      <a:moveTo>
                        <a:pt x="43992" y="85097"/>
                      </a:moveTo>
                      <a:lnTo>
                        <a:pt x="33801" y="85097"/>
                      </a:lnTo>
                      <a:cubicBezTo>
                        <a:pt x="33801" y="80901"/>
                        <a:pt x="33801" y="78659"/>
                        <a:pt x="33631" y="75194"/>
                      </a:cubicBezTo>
                      <a:lnTo>
                        <a:pt x="43822" y="74617"/>
                      </a:lnTo>
                      <a:cubicBezTo>
                        <a:pt x="44094" y="78404"/>
                        <a:pt x="43992" y="80867"/>
                        <a:pt x="43992" y="85131"/>
                      </a:cubicBezTo>
                      <a:close/>
                      <a:moveTo>
                        <a:pt x="31372" y="59262"/>
                      </a:moveTo>
                      <a:cubicBezTo>
                        <a:pt x="30650" y="56121"/>
                        <a:pt x="29765" y="53020"/>
                        <a:pt x="28722" y="49971"/>
                      </a:cubicBezTo>
                      <a:lnTo>
                        <a:pt x="38370" y="46676"/>
                      </a:lnTo>
                      <a:cubicBezTo>
                        <a:pt x="39527" y="50054"/>
                        <a:pt x="40508" y="53489"/>
                        <a:pt x="41308" y="56969"/>
                      </a:cubicBezTo>
                      <a:close/>
                      <a:moveTo>
                        <a:pt x="22217" y="35245"/>
                      </a:moveTo>
                      <a:cubicBezTo>
                        <a:pt x="20659" y="32415"/>
                        <a:pt x="18957" y="29665"/>
                        <a:pt x="17121" y="27007"/>
                      </a:cubicBezTo>
                      <a:lnTo>
                        <a:pt x="25529" y="21232"/>
                      </a:lnTo>
                      <a:cubicBezTo>
                        <a:pt x="27552" y="24175"/>
                        <a:pt x="29422" y="27219"/>
                        <a:pt x="31134" y="30353"/>
                      </a:cubicBezTo>
                      <a:close/>
                      <a:moveTo>
                        <a:pt x="6930" y="14522"/>
                      </a:moveTo>
                      <a:cubicBezTo>
                        <a:pt x="4773" y="12258"/>
                        <a:pt x="2458" y="10154"/>
                        <a:pt x="0" y="8221"/>
                      </a:cubicBezTo>
                      <a:lnTo>
                        <a:pt x="6013" y="0"/>
                      </a:lnTo>
                      <a:cubicBezTo>
                        <a:pt x="8936" y="2262"/>
                        <a:pt x="11684" y="4744"/>
                        <a:pt x="14234" y="7423"/>
                      </a:cubicBezTo>
                      <a:close/>
                    </a:path>
                  </a:pathLst>
                </a:custGeom>
                <a:solidFill>
                  <a:srgbClr val="A9AFC4"/>
                </a:solidFill>
                <a:ln w="169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RU"/>
                </a:p>
              </p:txBody>
            </p:sp>
          </p:grpSp>
          <p:sp>
            <p:nvSpPr>
              <p:cNvPr id="176" name="Полилиния: фигура 175">
                <a:extLst>
                  <a:ext uri="{FF2B5EF4-FFF2-40B4-BE49-F238E27FC236}">
                    <a16:creationId xmlns:a16="http://schemas.microsoft.com/office/drawing/2014/main" xmlns="" id="{8A20D58F-E7CB-1063-9685-8B4DB389F12F}"/>
                  </a:ext>
                </a:extLst>
              </p:cNvPr>
              <p:cNvSpPr/>
              <p:nvPr/>
            </p:nvSpPr>
            <p:spPr>
              <a:xfrm>
                <a:off x="6956327" y="3094076"/>
                <a:ext cx="188142" cy="144571"/>
              </a:xfrm>
              <a:custGeom>
                <a:avLst/>
                <a:gdLst>
                  <a:gd name="connsiteX0" fmla="*/ 66548 w 188142"/>
                  <a:gd name="connsiteY0" fmla="*/ 144572 h 144571"/>
                  <a:gd name="connsiteX1" fmla="*/ 0 w 188142"/>
                  <a:gd name="connsiteY1" fmla="*/ 78024 h 144571"/>
                  <a:gd name="connsiteX2" fmla="*/ 23002 w 188142"/>
                  <a:gd name="connsiteY2" fmla="*/ 55047 h 144571"/>
                  <a:gd name="connsiteX3" fmla="*/ 66548 w 188142"/>
                  <a:gd name="connsiteY3" fmla="*/ 98592 h 144571"/>
                  <a:gd name="connsiteX4" fmla="*/ 165140 w 188142"/>
                  <a:gd name="connsiteY4" fmla="*/ 0 h 144571"/>
                  <a:gd name="connsiteX5" fmla="*/ 188143 w 188142"/>
                  <a:gd name="connsiteY5" fmla="*/ 22977 h 144571"/>
                  <a:gd name="connsiteX6" fmla="*/ 66548 w 188142"/>
                  <a:gd name="connsiteY6" fmla="*/ 144572 h 144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42" h="144571">
                    <a:moveTo>
                      <a:pt x="66548" y="144572"/>
                    </a:moveTo>
                    <a:lnTo>
                      <a:pt x="0" y="78024"/>
                    </a:lnTo>
                    <a:lnTo>
                      <a:pt x="23002" y="55047"/>
                    </a:lnTo>
                    <a:lnTo>
                      <a:pt x="66548" y="98592"/>
                    </a:lnTo>
                    <a:lnTo>
                      <a:pt x="165140" y="0"/>
                    </a:lnTo>
                    <a:lnTo>
                      <a:pt x="188143" y="22977"/>
                    </a:lnTo>
                    <a:lnTo>
                      <a:pt x="66548" y="144572"/>
                    </a:lnTo>
                    <a:close/>
                  </a:path>
                </a:pathLst>
              </a:custGeom>
              <a:solidFill>
                <a:srgbClr val="5494FC"/>
              </a:solidFill>
              <a:ln w="254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sp>
          <p:nvSpPr>
            <p:cNvPr id="135" name="Полилиния: фигура 134">
              <a:extLst>
                <a:ext uri="{FF2B5EF4-FFF2-40B4-BE49-F238E27FC236}">
                  <a16:creationId xmlns:a16="http://schemas.microsoft.com/office/drawing/2014/main" xmlns="" id="{63BEC4EF-DA12-2CBB-BE55-C507575F4CF2}"/>
                </a:ext>
              </a:extLst>
            </p:cNvPr>
            <p:cNvSpPr/>
            <p:nvPr/>
          </p:nvSpPr>
          <p:spPr>
            <a:xfrm>
              <a:off x="5936535" y="3038082"/>
              <a:ext cx="51226" cy="51227"/>
            </a:xfrm>
            <a:custGeom>
              <a:avLst/>
              <a:gdLst>
                <a:gd name="connsiteX0" fmla="*/ 25618 w 51226"/>
                <a:gd name="connsiteY0" fmla="*/ 51228 h 51227"/>
                <a:gd name="connsiteX1" fmla="*/ 0 w 51226"/>
                <a:gd name="connsiteY1" fmla="*/ 25618 h 51227"/>
                <a:gd name="connsiteX2" fmla="*/ 25609 w 51226"/>
                <a:gd name="connsiteY2" fmla="*/ 0 h 51227"/>
                <a:gd name="connsiteX3" fmla="*/ 51210 w 51226"/>
                <a:gd name="connsiteY3" fmla="*/ 24662 h 51227"/>
                <a:gd name="connsiteX4" fmla="*/ 26475 w 51226"/>
                <a:gd name="connsiteY4" fmla="*/ 51212 h 51227"/>
                <a:gd name="connsiteX5" fmla="*/ 25618 w 51226"/>
                <a:gd name="connsiteY5" fmla="*/ 51228 h 51227"/>
                <a:gd name="connsiteX6" fmla="*/ 16564 w 51226"/>
                <a:gd name="connsiteY6" fmla="*/ 17246 h 51227"/>
                <a:gd name="connsiteX7" fmla="*/ 17403 w 51226"/>
                <a:gd name="connsiteY7" fmla="*/ 34664 h 51227"/>
                <a:gd name="connsiteX8" fmla="*/ 34821 w 51226"/>
                <a:gd name="connsiteY8" fmla="*/ 33826 h 51227"/>
                <a:gd name="connsiteX9" fmla="*/ 38016 w 51226"/>
                <a:gd name="connsiteY9" fmla="*/ 25105 h 51227"/>
                <a:gd name="connsiteX10" fmla="*/ 25187 w 51226"/>
                <a:gd name="connsiteY10" fmla="*/ 13247 h 51227"/>
                <a:gd name="connsiteX11" fmla="*/ 16564 w 51226"/>
                <a:gd name="connsiteY11" fmla="*/ 17246 h 51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226" h="51227">
                  <a:moveTo>
                    <a:pt x="25618" y="51228"/>
                  </a:moveTo>
                  <a:cubicBezTo>
                    <a:pt x="11472" y="51230"/>
                    <a:pt x="2" y="39764"/>
                    <a:pt x="0" y="25618"/>
                  </a:cubicBezTo>
                  <a:cubicBezTo>
                    <a:pt x="-2" y="11472"/>
                    <a:pt x="11463" y="2"/>
                    <a:pt x="25609" y="0"/>
                  </a:cubicBezTo>
                  <a:cubicBezTo>
                    <a:pt x="39386" y="-2"/>
                    <a:pt x="50699" y="10894"/>
                    <a:pt x="51210" y="24662"/>
                  </a:cubicBezTo>
                  <a:cubicBezTo>
                    <a:pt x="51710" y="38824"/>
                    <a:pt x="40637" y="50710"/>
                    <a:pt x="26475" y="51212"/>
                  </a:cubicBezTo>
                  <a:cubicBezTo>
                    <a:pt x="26189" y="51222"/>
                    <a:pt x="25904" y="51227"/>
                    <a:pt x="25618" y="51228"/>
                  </a:cubicBezTo>
                  <a:close/>
                  <a:moveTo>
                    <a:pt x="16564" y="17246"/>
                  </a:moveTo>
                  <a:cubicBezTo>
                    <a:pt x="11986" y="22287"/>
                    <a:pt x="12360" y="30086"/>
                    <a:pt x="17403" y="34664"/>
                  </a:cubicBezTo>
                  <a:cubicBezTo>
                    <a:pt x="22444" y="39243"/>
                    <a:pt x="30243" y="38867"/>
                    <a:pt x="34821" y="33826"/>
                  </a:cubicBezTo>
                  <a:cubicBezTo>
                    <a:pt x="36982" y="31446"/>
                    <a:pt x="38129" y="28317"/>
                    <a:pt x="38016" y="25105"/>
                  </a:cubicBezTo>
                  <a:cubicBezTo>
                    <a:pt x="37748" y="18287"/>
                    <a:pt x="32003" y="12979"/>
                    <a:pt x="25187" y="13247"/>
                  </a:cubicBezTo>
                  <a:cubicBezTo>
                    <a:pt x="21895" y="13377"/>
                    <a:pt x="18789" y="14816"/>
                    <a:pt x="16564" y="17246"/>
                  </a:cubicBez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6" name="Полилиния: фигура 135">
              <a:extLst>
                <a:ext uri="{FF2B5EF4-FFF2-40B4-BE49-F238E27FC236}">
                  <a16:creationId xmlns:a16="http://schemas.microsoft.com/office/drawing/2014/main" xmlns="" id="{012DB2EF-7CBF-EE35-7148-820F7F6BD408}"/>
                </a:ext>
              </a:extLst>
            </p:cNvPr>
            <p:cNvSpPr/>
            <p:nvPr/>
          </p:nvSpPr>
          <p:spPr>
            <a:xfrm>
              <a:off x="6031339" y="3139386"/>
              <a:ext cx="39848" cy="39848"/>
            </a:xfrm>
            <a:custGeom>
              <a:avLst/>
              <a:gdLst>
                <a:gd name="connsiteX0" fmla="*/ 19964 w 39848"/>
                <a:gd name="connsiteY0" fmla="*/ 39849 h 39848"/>
                <a:gd name="connsiteX1" fmla="*/ 0 w 39848"/>
                <a:gd name="connsiteY1" fmla="*/ 19965 h 39848"/>
                <a:gd name="connsiteX2" fmla="*/ 19885 w 39848"/>
                <a:gd name="connsiteY2" fmla="*/ 0 h 39848"/>
                <a:gd name="connsiteX3" fmla="*/ 39849 w 39848"/>
                <a:gd name="connsiteY3" fmla="*/ 19884 h 39848"/>
                <a:gd name="connsiteX4" fmla="*/ 34553 w 39848"/>
                <a:gd name="connsiteY4" fmla="*/ 33451 h 39848"/>
                <a:gd name="connsiteX5" fmla="*/ 19964 w 39848"/>
                <a:gd name="connsiteY5" fmla="*/ 39849 h 39848"/>
                <a:gd name="connsiteX6" fmla="*/ 19699 w 39848"/>
                <a:gd name="connsiteY6" fmla="*/ 13504 h 39848"/>
                <a:gd name="connsiteX7" fmla="*/ 13564 w 39848"/>
                <a:gd name="connsiteY7" fmla="*/ 20408 h 39848"/>
                <a:gd name="connsiteX8" fmla="*/ 20467 w 39848"/>
                <a:gd name="connsiteY8" fmla="*/ 26543 h 39848"/>
                <a:gd name="connsiteX9" fmla="*/ 24768 w 39848"/>
                <a:gd name="connsiteY9" fmla="*/ 24573 h 39848"/>
                <a:gd name="connsiteX10" fmla="*/ 24248 w 39848"/>
                <a:gd name="connsiteY10" fmla="*/ 15195 h 39848"/>
                <a:gd name="connsiteX11" fmla="*/ 19699 w 39848"/>
                <a:gd name="connsiteY11" fmla="*/ 13504 h 39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848" h="39848">
                  <a:moveTo>
                    <a:pt x="19964" y="39849"/>
                  </a:moveTo>
                  <a:cubicBezTo>
                    <a:pt x="8959" y="39871"/>
                    <a:pt x="22" y="30969"/>
                    <a:pt x="0" y="19965"/>
                  </a:cubicBezTo>
                  <a:cubicBezTo>
                    <a:pt x="-22" y="8961"/>
                    <a:pt x="8880" y="22"/>
                    <a:pt x="19885" y="0"/>
                  </a:cubicBezTo>
                  <a:cubicBezTo>
                    <a:pt x="30887" y="-22"/>
                    <a:pt x="39827" y="8880"/>
                    <a:pt x="39849" y="19884"/>
                  </a:cubicBezTo>
                  <a:cubicBezTo>
                    <a:pt x="39858" y="24913"/>
                    <a:pt x="37967" y="29758"/>
                    <a:pt x="34553" y="33451"/>
                  </a:cubicBezTo>
                  <a:cubicBezTo>
                    <a:pt x="30812" y="37549"/>
                    <a:pt x="25512" y="39873"/>
                    <a:pt x="19964" y="39849"/>
                  </a:cubicBezTo>
                  <a:close/>
                  <a:moveTo>
                    <a:pt x="19699" y="13504"/>
                  </a:moveTo>
                  <a:cubicBezTo>
                    <a:pt x="16099" y="13717"/>
                    <a:pt x="13352" y="16808"/>
                    <a:pt x="13564" y="20408"/>
                  </a:cubicBezTo>
                  <a:cubicBezTo>
                    <a:pt x="13777" y="24009"/>
                    <a:pt x="16867" y="26756"/>
                    <a:pt x="20467" y="26543"/>
                  </a:cubicBezTo>
                  <a:cubicBezTo>
                    <a:pt x="22096" y="26447"/>
                    <a:pt x="23630" y="25744"/>
                    <a:pt x="24768" y="24573"/>
                  </a:cubicBezTo>
                  <a:cubicBezTo>
                    <a:pt x="27215" y="21840"/>
                    <a:pt x="26982" y="17641"/>
                    <a:pt x="24248" y="15195"/>
                  </a:cubicBezTo>
                  <a:cubicBezTo>
                    <a:pt x="22999" y="14078"/>
                    <a:pt x="21374" y="13474"/>
                    <a:pt x="19699" y="13504"/>
                  </a:cubicBez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7" name="Полилиния: фигура 136">
              <a:extLst>
                <a:ext uri="{FF2B5EF4-FFF2-40B4-BE49-F238E27FC236}">
                  <a16:creationId xmlns:a16="http://schemas.microsoft.com/office/drawing/2014/main" xmlns="" id="{70F1561C-E0BB-0C2E-1948-1F0592E4989B}"/>
                </a:ext>
              </a:extLst>
            </p:cNvPr>
            <p:cNvSpPr/>
            <p:nvPr/>
          </p:nvSpPr>
          <p:spPr>
            <a:xfrm>
              <a:off x="5585715" y="3780065"/>
              <a:ext cx="224658" cy="218813"/>
            </a:xfrm>
            <a:custGeom>
              <a:avLst/>
              <a:gdLst>
                <a:gd name="connsiteX0" fmla="*/ 224658 w 224658"/>
                <a:gd name="connsiteY0" fmla="*/ 0 h 218813"/>
                <a:gd name="connsiteX1" fmla="*/ 224658 w 224658"/>
                <a:gd name="connsiteY1" fmla="*/ 218814 h 218813"/>
                <a:gd name="connsiteX2" fmla="*/ 0 w 224658"/>
                <a:gd name="connsiteY2" fmla="*/ 218814 h 218813"/>
                <a:gd name="connsiteX3" fmla="*/ 0 w 224658"/>
                <a:gd name="connsiteY3" fmla="*/ 51250 h 218813"/>
                <a:gd name="connsiteX4" fmla="*/ 48815 w 224658"/>
                <a:gd name="connsiteY4" fmla="*/ 0 h 218813"/>
                <a:gd name="connsiteX5" fmla="*/ 224658 w 224658"/>
                <a:gd name="connsiteY5" fmla="*/ 0 h 218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4658" h="218813">
                  <a:moveTo>
                    <a:pt x="224658" y="0"/>
                  </a:moveTo>
                  <a:lnTo>
                    <a:pt x="224658" y="218814"/>
                  </a:lnTo>
                  <a:lnTo>
                    <a:pt x="0" y="218814"/>
                  </a:lnTo>
                  <a:lnTo>
                    <a:pt x="0" y="51250"/>
                  </a:lnTo>
                  <a:lnTo>
                    <a:pt x="48815" y="0"/>
                  </a:lnTo>
                  <a:lnTo>
                    <a:pt x="224658" y="0"/>
                  </a:lnTo>
                  <a:close/>
                </a:path>
              </a:pathLst>
            </a:custGeom>
            <a:solidFill>
              <a:srgbClr val="F5F5F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8" name="Полилиния: фигура 137">
              <a:extLst>
                <a:ext uri="{FF2B5EF4-FFF2-40B4-BE49-F238E27FC236}">
                  <a16:creationId xmlns:a16="http://schemas.microsoft.com/office/drawing/2014/main" xmlns="" id="{15517359-AA48-F10C-F4EA-E66E3B719126}"/>
                </a:ext>
              </a:extLst>
            </p:cNvPr>
            <p:cNvSpPr/>
            <p:nvPr/>
          </p:nvSpPr>
          <p:spPr>
            <a:xfrm>
              <a:off x="5585715" y="3780065"/>
              <a:ext cx="55124" cy="56740"/>
            </a:xfrm>
            <a:custGeom>
              <a:avLst/>
              <a:gdLst>
                <a:gd name="connsiteX0" fmla="*/ 55124 w 55124"/>
                <a:gd name="connsiteY0" fmla="*/ 0 h 56740"/>
                <a:gd name="connsiteX1" fmla="*/ 55124 w 55124"/>
                <a:gd name="connsiteY1" fmla="*/ 56740 h 56740"/>
                <a:gd name="connsiteX2" fmla="*/ 0 w 55124"/>
                <a:gd name="connsiteY2" fmla="*/ 56740 h 56740"/>
                <a:gd name="connsiteX3" fmla="*/ 0 w 55124"/>
                <a:gd name="connsiteY3" fmla="*/ 51250 h 56740"/>
                <a:gd name="connsiteX4" fmla="*/ 48815 w 55124"/>
                <a:gd name="connsiteY4" fmla="*/ 0 h 56740"/>
                <a:gd name="connsiteX5" fmla="*/ 55124 w 55124"/>
                <a:gd name="connsiteY5" fmla="*/ 0 h 56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124" h="56740">
                  <a:moveTo>
                    <a:pt x="55124" y="0"/>
                  </a:moveTo>
                  <a:lnTo>
                    <a:pt x="55124" y="56740"/>
                  </a:lnTo>
                  <a:lnTo>
                    <a:pt x="0" y="56740"/>
                  </a:lnTo>
                  <a:lnTo>
                    <a:pt x="0" y="51250"/>
                  </a:lnTo>
                  <a:lnTo>
                    <a:pt x="48815" y="0"/>
                  </a:lnTo>
                  <a:lnTo>
                    <a:pt x="55124" y="0"/>
                  </a:lnTo>
                  <a:close/>
                </a:path>
              </a:pathLst>
            </a:custGeom>
            <a:gradFill>
              <a:gsLst>
                <a:gs pos="0">
                  <a:srgbClr val="CACFDD"/>
                </a:gs>
                <a:gs pos="50000">
                  <a:srgbClr val="DCDFE7"/>
                </a:gs>
                <a:gs pos="100000">
                  <a:srgbClr val="EEF0F1"/>
                </a:gs>
              </a:gsLst>
              <a:lin ang="0" scaled="1"/>
            </a:gra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9" name="Полилиния: фигура 138">
              <a:extLst>
                <a:ext uri="{FF2B5EF4-FFF2-40B4-BE49-F238E27FC236}">
                  <a16:creationId xmlns:a16="http://schemas.microsoft.com/office/drawing/2014/main" xmlns="" id="{118E0688-ACE0-0C8A-540A-4D777E3953A2}"/>
                </a:ext>
              </a:extLst>
            </p:cNvPr>
            <p:cNvSpPr/>
            <p:nvPr/>
          </p:nvSpPr>
          <p:spPr>
            <a:xfrm>
              <a:off x="5579074" y="3773424"/>
              <a:ext cx="237941" cy="232096"/>
            </a:xfrm>
            <a:custGeom>
              <a:avLst/>
              <a:gdLst>
                <a:gd name="connsiteX0" fmla="*/ 237941 w 237941"/>
                <a:gd name="connsiteY0" fmla="*/ 232097 h 232096"/>
                <a:gd name="connsiteX1" fmla="*/ 0 w 237941"/>
                <a:gd name="connsiteY1" fmla="*/ 232097 h 232096"/>
                <a:gd name="connsiteX2" fmla="*/ 0 w 237941"/>
                <a:gd name="connsiteY2" fmla="*/ 55235 h 232096"/>
                <a:gd name="connsiteX3" fmla="*/ 52622 w 237941"/>
                <a:gd name="connsiteY3" fmla="*/ 0 h 232096"/>
                <a:gd name="connsiteX4" fmla="*/ 237941 w 237941"/>
                <a:gd name="connsiteY4" fmla="*/ 0 h 232096"/>
                <a:gd name="connsiteX5" fmla="*/ 13283 w 237941"/>
                <a:gd name="connsiteY5" fmla="*/ 218814 h 232096"/>
                <a:gd name="connsiteX6" fmla="*/ 224658 w 237941"/>
                <a:gd name="connsiteY6" fmla="*/ 218814 h 232096"/>
                <a:gd name="connsiteX7" fmla="*/ 224658 w 237941"/>
                <a:gd name="connsiteY7" fmla="*/ 13283 h 232096"/>
                <a:gd name="connsiteX8" fmla="*/ 58312 w 237941"/>
                <a:gd name="connsiteY8" fmla="*/ 13283 h 232096"/>
                <a:gd name="connsiteX9" fmla="*/ 13283 w 237941"/>
                <a:gd name="connsiteY9" fmla="*/ 60548 h 23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7941" h="232096">
                  <a:moveTo>
                    <a:pt x="237941" y="232097"/>
                  </a:moveTo>
                  <a:lnTo>
                    <a:pt x="0" y="232097"/>
                  </a:lnTo>
                  <a:lnTo>
                    <a:pt x="0" y="55235"/>
                  </a:lnTo>
                  <a:lnTo>
                    <a:pt x="52622" y="0"/>
                  </a:lnTo>
                  <a:lnTo>
                    <a:pt x="237941" y="0"/>
                  </a:lnTo>
                  <a:close/>
                  <a:moveTo>
                    <a:pt x="13283" y="218814"/>
                  </a:moveTo>
                  <a:lnTo>
                    <a:pt x="224658" y="218814"/>
                  </a:lnTo>
                  <a:lnTo>
                    <a:pt x="224658" y="13283"/>
                  </a:lnTo>
                  <a:lnTo>
                    <a:pt x="58312" y="13283"/>
                  </a:lnTo>
                  <a:lnTo>
                    <a:pt x="13283" y="60548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0" name="Полилиния: фигура 139">
              <a:extLst>
                <a:ext uri="{FF2B5EF4-FFF2-40B4-BE49-F238E27FC236}">
                  <a16:creationId xmlns:a16="http://schemas.microsoft.com/office/drawing/2014/main" xmlns="" id="{830B9820-9DE6-A84A-8EDE-99A9CC7A3F30}"/>
                </a:ext>
              </a:extLst>
            </p:cNvPr>
            <p:cNvSpPr/>
            <p:nvPr/>
          </p:nvSpPr>
          <p:spPr>
            <a:xfrm>
              <a:off x="5579074" y="3773424"/>
              <a:ext cx="68406" cy="70023"/>
            </a:xfrm>
            <a:custGeom>
              <a:avLst/>
              <a:gdLst>
                <a:gd name="connsiteX0" fmla="*/ 68407 w 68406"/>
                <a:gd name="connsiteY0" fmla="*/ 70023 h 70023"/>
                <a:gd name="connsiteX1" fmla="*/ 0 w 68406"/>
                <a:gd name="connsiteY1" fmla="*/ 70023 h 70023"/>
                <a:gd name="connsiteX2" fmla="*/ 0 w 68406"/>
                <a:gd name="connsiteY2" fmla="*/ 55235 h 70023"/>
                <a:gd name="connsiteX3" fmla="*/ 52622 w 68406"/>
                <a:gd name="connsiteY3" fmla="*/ 0 h 70023"/>
                <a:gd name="connsiteX4" fmla="*/ 68407 w 68406"/>
                <a:gd name="connsiteY4" fmla="*/ 0 h 70023"/>
                <a:gd name="connsiteX5" fmla="*/ 16914 w 68406"/>
                <a:gd name="connsiteY5" fmla="*/ 56740 h 70023"/>
                <a:gd name="connsiteX6" fmla="*/ 55124 w 68406"/>
                <a:gd name="connsiteY6" fmla="*/ 56740 h 70023"/>
                <a:gd name="connsiteX7" fmla="*/ 55124 w 68406"/>
                <a:gd name="connsiteY7" fmla="*/ 16626 h 7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406" h="70023">
                  <a:moveTo>
                    <a:pt x="68407" y="70023"/>
                  </a:moveTo>
                  <a:lnTo>
                    <a:pt x="0" y="70023"/>
                  </a:lnTo>
                  <a:lnTo>
                    <a:pt x="0" y="55235"/>
                  </a:lnTo>
                  <a:lnTo>
                    <a:pt x="52622" y="0"/>
                  </a:lnTo>
                  <a:lnTo>
                    <a:pt x="68407" y="0"/>
                  </a:lnTo>
                  <a:close/>
                  <a:moveTo>
                    <a:pt x="16914" y="56740"/>
                  </a:moveTo>
                  <a:lnTo>
                    <a:pt x="55124" y="56740"/>
                  </a:lnTo>
                  <a:lnTo>
                    <a:pt x="55124" y="16626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1" name="Полилиния: фигура 140">
              <a:extLst>
                <a:ext uri="{FF2B5EF4-FFF2-40B4-BE49-F238E27FC236}">
                  <a16:creationId xmlns:a16="http://schemas.microsoft.com/office/drawing/2014/main" xmlns="" id="{78FE177F-8C86-3C9B-8EAB-566D49675BCC}"/>
                </a:ext>
              </a:extLst>
            </p:cNvPr>
            <p:cNvSpPr/>
            <p:nvPr/>
          </p:nvSpPr>
          <p:spPr>
            <a:xfrm>
              <a:off x="5380096" y="3671566"/>
              <a:ext cx="637823" cy="74694"/>
            </a:xfrm>
            <a:custGeom>
              <a:avLst/>
              <a:gdLst>
                <a:gd name="connsiteX0" fmla="*/ 637823 w 637823"/>
                <a:gd name="connsiteY0" fmla="*/ 74694 h 74694"/>
                <a:gd name="connsiteX1" fmla="*/ 624540 w 637823"/>
                <a:gd name="connsiteY1" fmla="*/ 74694 h 74694"/>
                <a:gd name="connsiteX2" fmla="*/ 624540 w 637823"/>
                <a:gd name="connsiteY2" fmla="*/ 13283 h 74694"/>
                <a:gd name="connsiteX3" fmla="*/ 13283 w 637823"/>
                <a:gd name="connsiteY3" fmla="*/ 13283 h 74694"/>
                <a:gd name="connsiteX4" fmla="*/ 13283 w 637823"/>
                <a:gd name="connsiteY4" fmla="*/ 74694 h 74694"/>
                <a:gd name="connsiteX5" fmla="*/ 0 w 637823"/>
                <a:gd name="connsiteY5" fmla="*/ 74694 h 74694"/>
                <a:gd name="connsiteX6" fmla="*/ 0 w 637823"/>
                <a:gd name="connsiteY6" fmla="*/ 0 h 74694"/>
                <a:gd name="connsiteX7" fmla="*/ 637823 w 637823"/>
                <a:gd name="connsiteY7" fmla="*/ 0 h 74694"/>
                <a:gd name="connsiteX8" fmla="*/ 637823 w 637823"/>
                <a:gd name="connsiteY8" fmla="*/ 74694 h 7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7823" h="74694">
                  <a:moveTo>
                    <a:pt x="637823" y="74694"/>
                  </a:moveTo>
                  <a:lnTo>
                    <a:pt x="624540" y="74694"/>
                  </a:lnTo>
                  <a:lnTo>
                    <a:pt x="624540" y="13283"/>
                  </a:lnTo>
                  <a:lnTo>
                    <a:pt x="13283" y="13283"/>
                  </a:lnTo>
                  <a:lnTo>
                    <a:pt x="13283" y="74694"/>
                  </a:lnTo>
                  <a:lnTo>
                    <a:pt x="0" y="74694"/>
                  </a:lnTo>
                  <a:lnTo>
                    <a:pt x="0" y="0"/>
                  </a:lnTo>
                  <a:lnTo>
                    <a:pt x="637823" y="0"/>
                  </a:lnTo>
                  <a:lnTo>
                    <a:pt x="637823" y="74694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2" name="Полилиния: фигура 141">
              <a:extLst>
                <a:ext uri="{FF2B5EF4-FFF2-40B4-BE49-F238E27FC236}">
                  <a16:creationId xmlns:a16="http://schemas.microsoft.com/office/drawing/2014/main" xmlns="" id="{49F6C061-A59C-8F99-3A99-6E49F414FDF5}"/>
                </a:ext>
              </a:extLst>
            </p:cNvPr>
            <p:cNvSpPr/>
            <p:nvPr/>
          </p:nvSpPr>
          <p:spPr>
            <a:xfrm>
              <a:off x="5692377" y="3610221"/>
              <a:ext cx="13282" cy="136039"/>
            </a:xfrm>
            <a:custGeom>
              <a:avLst/>
              <a:gdLst>
                <a:gd name="connsiteX0" fmla="*/ 0 w 13282"/>
                <a:gd name="connsiteY0" fmla="*/ 0 h 136039"/>
                <a:gd name="connsiteX1" fmla="*/ 13283 w 13282"/>
                <a:gd name="connsiteY1" fmla="*/ 0 h 136039"/>
                <a:gd name="connsiteX2" fmla="*/ 13283 w 13282"/>
                <a:gd name="connsiteY2" fmla="*/ 136039 h 136039"/>
                <a:gd name="connsiteX3" fmla="*/ 0 w 13282"/>
                <a:gd name="connsiteY3" fmla="*/ 136039 h 13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2" h="136039">
                  <a:moveTo>
                    <a:pt x="0" y="0"/>
                  </a:moveTo>
                  <a:lnTo>
                    <a:pt x="13283" y="0"/>
                  </a:lnTo>
                  <a:lnTo>
                    <a:pt x="13283" y="136039"/>
                  </a:lnTo>
                  <a:lnTo>
                    <a:pt x="0" y="136039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3" name="Полилиния: фигура 142">
              <a:extLst>
                <a:ext uri="{FF2B5EF4-FFF2-40B4-BE49-F238E27FC236}">
                  <a16:creationId xmlns:a16="http://schemas.microsoft.com/office/drawing/2014/main" xmlns="" id="{1262E7DD-6C43-727F-02DD-EE2B342606D3}"/>
                </a:ext>
              </a:extLst>
            </p:cNvPr>
            <p:cNvSpPr/>
            <p:nvPr/>
          </p:nvSpPr>
          <p:spPr>
            <a:xfrm>
              <a:off x="5430217" y="3024730"/>
              <a:ext cx="535744" cy="557719"/>
            </a:xfrm>
            <a:custGeom>
              <a:avLst/>
              <a:gdLst>
                <a:gd name="connsiteX0" fmla="*/ 67699 w 535744"/>
                <a:gd name="connsiteY0" fmla="*/ 278811 h 557719"/>
                <a:gd name="connsiteX1" fmla="*/ 0 w 535744"/>
                <a:gd name="connsiteY1" fmla="*/ 356826 h 557719"/>
                <a:gd name="connsiteX2" fmla="*/ 66415 w 535744"/>
                <a:gd name="connsiteY2" fmla="*/ 471767 h 557719"/>
                <a:gd name="connsiteX3" fmla="*/ 177090 w 535744"/>
                <a:gd name="connsiteY3" fmla="*/ 458856 h 557719"/>
                <a:gd name="connsiteX4" fmla="*/ 201457 w 535744"/>
                <a:gd name="connsiteY4" fmla="*/ 549671 h 557719"/>
                <a:gd name="connsiteX5" fmla="*/ 334287 w 535744"/>
                <a:gd name="connsiteY5" fmla="*/ 549671 h 557719"/>
                <a:gd name="connsiteX6" fmla="*/ 377837 w 535744"/>
                <a:gd name="connsiteY6" fmla="*/ 447178 h 557719"/>
                <a:gd name="connsiteX7" fmla="*/ 469330 w 535744"/>
                <a:gd name="connsiteY7" fmla="*/ 471678 h 557719"/>
                <a:gd name="connsiteX8" fmla="*/ 535744 w 535744"/>
                <a:gd name="connsiteY8" fmla="*/ 356693 h 557719"/>
                <a:gd name="connsiteX9" fmla="*/ 468862 w 535744"/>
                <a:gd name="connsiteY9" fmla="*/ 267611 h 557719"/>
                <a:gd name="connsiteX10" fmla="*/ 535744 w 535744"/>
                <a:gd name="connsiteY10" fmla="*/ 200729 h 557719"/>
                <a:gd name="connsiteX11" fmla="*/ 469330 w 535744"/>
                <a:gd name="connsiteY11" fmla="*/ 85788 h 557719"/>
                <a:gd name="connsiteX12" fmla="*/ 358663 w 535744"/>
                <a:gd name="connsiteY12" fmla="*/ 98779 h 557719"/>
                <a:gd name="connsiteX13" fmla="*/ 334287 w 535744"/>
                <a:gd name="connsiteY13" fmla="*/ 7839 h 557719"/>
                <a:gd name="connsiteX14" fmla="*/ 201457 w 535744"/>
                <a:gd name="connsiteY14" fmla="*/ 7839 h 557719"/>
                <a:gd name="connsiteX15" fmla="*/ 157779 w 535744"/>
                <a:gd name="connsiteY15" fmla="*/ 110279 h 557719"/>
                <a:gd name="connsiteX16" fmla="*/ 66415 w 535744"/>
                <a:gd name="connsiteY16" fmla="*/ 85788 h 557719"/>
                <a:gd name="connsiteX17" fmla="*/ 0 w 535744"/>
                <a:gd name="connsiteY17" fmla="*/ 200906 h 557719"/>
                <a:gd name="connsiteX18" fmla="*/ 67699 w 535744"/>
                <a:gd name="connsiteY18" fmla="*/ 278811 h 557719"/>
                <a:gd name="connsiteX19" fmla="*/ 405306 w 535744"/>
                <a:gd name="connsiteY19" fmla="*/ 199423 h 557719"/>
                <a:gd name="connsiteX20" fmla="*/ 347204 w 535744"/>
                <a:gd name="connsiteY20" fmla="*/ 416284 h 557719"/>
                <a:gd name="connsiteX21" fmla="*/ 130341 w 535744"/>
                <a:gd name="connsiteY21" fmla="*/ 358183 h 557719"/>
                <a:gd name="connsiteX22" fmla="*/ 188445 w 535744"/>
                <a:gd name="connsiteY22" fmla="*/ 141321 h 557719"/>
                <a:gd name="connsiteX23" fmla="*/ 188462 w 535744"/>
                <a:gd name="connsiteY23" fmla="*/ 141310 h 557719"/>
                <a:gd name="connsiteX24" fmla="*/ 405306 w 535744"/>
                <a:gd name="connsiteY24" fmla="*/ 199423 h 55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744" h="557719">
                  <a:moveTo>
                    <a:pt x="67699" y="278811"/>
                  </a:moveTo>
                  <a:cubicBezTo>
                    <a:pt x="67685" y="318037"/>
                    <a:pt x="38833" y="351284"/>
                    <a:pt x="0" y="356826"/>
                  </a:cubicBezTo>
                  <a:cubicBezTo>
                    <a:pt x="12676" y="399878"/>
                    <a:pt x="35445" y="439284"/>
                    <a:pt x="66415" y="471767"/>
                  </a:cubicBezTo>
                  <a:cubicBezTo>
                    <a:pt x="93412" y="437639"/>
                    <a:pt x="142962" y="431859"/>
                    <a:pt x="177090" y="458856"/>
                  </a:cubicBezTo>
                  <a:cubicBezTo>
                    <a:pt x="204364" y="480432"/>
                    <a:pt x="214269" y="517338"/>
                    <a:pt x="201457" y="549671"/>
                  </a:cubicBezTo>
                  <a:cubicBezTo>
                    <a:pt x="245083" y="560402"/>
                    <a:pt x="290661" y="560402"/>
                    <a:pt x="334287" y="549671"/>
                  </a:cubicBezTo>
                  <a:cubicBezTo>
                    <a:pt x="318011" y="509342"/>
                    <a:pt x="337508" y="463454"/>
                    <a:pt x="377837" y="447178"/>
                  </a:cubicBezTo>
                  <a:cubicBezTo>
                    <a:pt x="410387" y="434041"/>
                    <a:pt x="447701" y="444032"/>
                    <a:pt x="469330" y="471678"/>
                  </a:cubicBezTo>
                  <a:cubicBezTo>
                    <a:pt x="500425" y="439273"/>
                    <a:pt x="523212" y="399820"/>
                    <a:pt x="535744" y="356693"/>
                  </a:cubicBezTo>
                  <a:cubicBezTo>
                    <a:pt x="492676" y="350563"/>
                    <a:pt x="462732" y="310681"/>
                    <a:pt x="468862" y="267611"/>
                  </a:cubicBezTo>
                  <a:cubicBezTo>
                    <a:pt x="473799" y="232923"/>
                    <a:pt x="501056" y="205666"/>
                    <a:pt x="535744" y="200729"/>
                  </a:cubicBezTo>
                  <a:cubicBezTo>
                    <a:pt x="523035" y="157690"/>
                    <a:pt x="500270" y="118292"/>
                    <a:pt x="469330" y="85788"/>
                  </a:cubicBezTo>
                  <a:cubicBezTo>
                    <a:pt x="442356" y="119935"/>
                    <a:pt x="392811" y="125751"/>
                    <a:pt x="358663" y="98779"/>
                  </a:cubicBezTo>
                  <a:cubicBezTo>
                    <a:pt x="331329" y="77187"/>
                    <a:pt x="321415" y="40208"/>
                    <a:pt x="334287" y="7839"/>
                  </a:cubicBezTo>
                  <a:cubicBezTo>
                    <a:pt x="290628" y="-2613"/>
                    <a:pt x="245116" y="-2613"/>
                    <a:pt x="201457" y="7839"/>
                  </a:cubicBezTo>
                  <a:cubicBezTo>
                    <a:pt x="217685" y="48189"/>
                    <a:pt x="198128" y="94053"/>
                    <a:pt x="157779" y="110279"/>
                  </a:cubicBezTo>
                  <a:cubicBezTo>
                    <a:pt x="125267" y="123353"/>
                    <a:pt x="88028" y="113371"/>
                    <a:pt x="66415" y="85788"/>
                  </a:cubicBezTo>
                  <a:cubicBezTo>
                    <a:pt x="35330" y="118253"/>
                    <a:pt x="12546" y="157746"/>
                    <a:pt x="0" y="200906"/>
                  </a:cubicBezTo>
                  <a:cubicBezTo>
                    <a:pt x="38810" y="206405"/>
                    <a:pt x="67668" y="239613"/>
                    <a:pt x="67699" y="278811"/>
                  </a:cubicBezTo>
                  <a:close/>
                  <a:moveTo>
                    <a:pt x="405306" y="199423"/>
                  </a:moveTo>
                  <a:cubicBezTo>
                    <a:pt x="449146" y="275353"/>
                    <a:pt x="423134" y="372444"/>
                    <a:pt x="347204" y="416284"/>
                  </a:cubicBezTo>
                  <a:cubicBezTo>
                    <a:pt x="271275" y="460125"/>
                    <a:pt x="174183" y="434112"/>
                    <a:pt x="130341" y="358183"/>
                  </a:cubicBezTo>
                  <a:cubicBezTo>
                    <a:pt x="86501" y="282253"/>
                    <a:pt x="112515" y="185162"/>
                    <a:pt x="188445" y="141321"/>
                  </a:cubicBezTo>
                  <a:cubicBezTo>
                    <a:pt x="188449" y="141317"/>
                    <a:pt x="188456" y="141314"/>
                    <a:pt x="188462" y="141310"/>
                  </a:cubicBezTo>
                  <a:cubicBezTo>
                    <a:pt x="267828" y="96613"/>
                    <a:pt x="362801" y="125592"/>
                    <a:pt x="405306" y="199423"/>
                  </a:cubicBezTo>
                  <a:close/>
                </a:path>
              </a:pathLst>
            </a:custGeom>
            <a:solidFill>
              <a:srgbClr val="DEE1EC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4" name="Полилиния: фигура 143">
              <a:extLst>
                <a:ext uri="{FF2B5EF4-FFF2-40B4-BE49-F238E27FC236}">
                  <a16:creationId xmlns:a16="http://schemas.microsoft.com/office/drawing/2014/main" xmlns="" id="{FA18256A-1591-0DB4-C60E-71E4BAC6DB8D}"/>
                </a:ext>
              </a:extLst>
            </p:cNvPr>
            <p:cNvSpPr/>
            <p:nvPr/>
          </p:nvSpPr>
          <p:spPr>
            <a:xfrm>
              <a:off x="5430217" y="3024730"/>
              <a:ext cx="535744" cy="557719"/>
            </a:xfrm>
            <a:custGeom>
              <a:avLst/>
              <a:gdLst>
                <a:gd name="connsiteX0" fmla="*/ 67699 w 535744"/>
                <a:gd name="connsiteY0" fmla="*/ 278811 h 557719"/>
                <a:gd name="connsiteX1" fmla="*/ 0 w 535744"/>
                <a:gd name="connsiteY1" fmla="*/ 356826 h 557719"/>
                <a:gd name="connsiteX2" fmla="*/ 66415 w 535744"/>
                <a:gd name="connsiteY2" fmla="*/ 471767 h 557719"/>
                <a:gd name="connsiteX3" fmla="*/ 177090 w 535744"/>
                <a:gd name="connsiteY3" fmla="*/ 458856 h 557719"/>
                <a:gd name="connsiteX4" fmla="*/ 201457 w 535744"/>
                <a:gd name="connsiteY4" fmla="*/ 549671 h 557719"/>
                <a:gd name="connsiteX5" fmla="*/ 334287 w 535744"/>
                <a:gd name="connsiteY5" fmla="*/ 549671 h 557719"/>
                <a:gd name="connsiteX6" fmla="*/ 377837 w 535744"/>
                <a:gd name="connsiteY6" fmla="*/ 447178 h 557719"/>
                <a:gd name="connsiteX7" fmla="*/ 469330 w 535744"/>
                <a:gd name="connsiteY7" fmla="*/ 471678 h 557719"/>
                <a:gd name="connsiteX8" fmla="*/ 535744 w 535744"/>
                <a:gd name="connsiteY8" fmla="*/ 356693 h 557719"/>
                <a:gd name="connsiteX9" fmla="*/ 468862 w 535744"/>
                <a:gd name="connsiteY9" fmla="*/ 267611 h 557719"/>
                <a:gd name="connsiteX10" fmla="*/ 535744 w 535744"/>
                <a:gd name="connsiteY10" fmla="*/ 200729 h 557719"/>
                <a:gd name="connsiteX11" fmla="*/ 469330 w 535744"/>
                <a:gd name="connsiteY11" fmla="*/ 85788 h 557719"/>
                <a:gd name="connsiteX12" fmla="*/ 358663 w 535744"/>
                <a:gd name="connsiteY12" fmla="*/ 98779 h 557719"/>
                <a:gd name="connsiteX13" fmla="*/ 334287 w 535744"/>
                <a:gd name="connsiteY13" fmla="*/ 7839 h 557719"/>
                <a:gd name="connsiteX14" fmla="*/ 201457 w 535744"/>
                <a:gd name="connsiteY14" fmla="*/ 7839 h 557719"/>
                <a:gd name="connsiteX15" fmla="*/ 157779 w 535744"/>
                <a:gd name="connsiteY15" fmla="*/ 110279 h 557719"/>
                <a:gd name="connsiteX16" fmla="*/ 66415 w 535744"/>
                <a:gd name="connsiteY16" fmla="*/ 85788 h 557719"/>
                <a:gd name="connsiteX17" fmla="*/ 0 w 535744"/>
                <a:gd name="connsiteY17" fmla="*/ 200906 h 557719"/>
                <a:gd name="connsiteX18" fmla="*/ 67699 w 535744"/>
                <a:gd name="connsiteY18" fmla="*/ 278811 h 557719"/>
                <a:gd name="connsiteX19" fmla="*/ 405306 w 535744"/>
                <a:gd name="connsiteY19" fmla="*/ 199423 h 557719"/>
                <a:gd name="connsiteX20" fmla="*/ 347204 w 535744"/>
                <a:gd name="connsiteY20" fmla="*/ 416284 h 557719"/>
                <a:gd name="connsiteX21" fmla="*/ 130341 w 535744"/>
                <a:gd name="connsiteY21" fmla="*/ 358183 h 557719"/>
                <a:gd name="connsiteX22" fmla="*/ 188445 w 535744"/>
                <a:gd name="connsiteY22" fmla="*/ 141321 h 557719"/>
                <a:gd name="connsiteX23" fmla="*/ 188462 w 535744"/>
                <a:gd name="connsiteY23" fmla="*/ 141310 h 557719"/>
                <a:gd name="connsiteX24" fmla="*/ 405306 w 535744"/>
                <a:gd name="connsiteY24" fmla="*/ 199423 h 55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744" h="557719">
                  <a:moveTo>
                    <a:pt x="67699" y="278811"/>
                  </a:moveTo>
                  <a:cubicBezTo>
                    <a:pt x="67685" y="318037"/>
                    <a:pt x="38833" y="351284"/>
                    <a:pt x="0" y="356826"/>
                  </a:cubicBezTo>
                  <a:cubicBezTo>
                    <a:pt x="12676" y="399878"/>
                    <a:pt x="35445" y="439284"/>
                    <a:pt x="66415" y="471767"/>
                  </a:cubicBezTo>
                  <a:cubicBezTo>
                    <a:pt x="93412" y="437639"/>
                    <a:pt x="142962" y="431859"/>
                    <a:pt x="177090" y="458856"/>
                  </a:cubicBezTo>
                  <a:cubicBezTo>
                    <a:pt x="204364" y="480432"/>
                    <a:pt x="214269" y="517338"/>
                    <a:pt x="201457" y="549671"/>
                  </a:cubicBezTo>
                  <a:cubicBezTo>
                    <a:pt x="245083" y="560402"/>
                    <a:pt x="290661" y="560402"/>
                    <a:pt x="334287" y="549671"/>
                  </a:cubicBezTo>
                  <a:cubicBezTo>
                    <a:pt x="318011" y="509342"/>
                    <a:pt x="337508" y="463454"/>
                    <a:pt x="377837" y="447178"/>
                  </a:cubicBezTo>
                  <a:cubicBezTo>
                    <a:pt x="410387" y="434041"/>
                    <a:pt x="447701" y="444032"/>
                    <a:pt x="469330" y="471678"/>
                  </a:cubicBezTo>
                  <a:cubicBezTo>
                    <a:pt x="500425" y="439273"/>
                    <a:pt x="523212" y="399820"/>
                    <a:pt x="535744" y="356693"/>
                  </a:cubicBezTo>
                  <a:cubicBezTo>
                    <a:pt x="492676" y="350563"/>
                    <a:pt x="462732" y="310681"/>
                    <a:pt x="468862" y="267611"/>
                  </a:cubicBezTo>
                  <a:cubicBezTo>
                    <a:pt x="473799" y="232923"/>
                    <a:pt x="501056" y="205666"/>
                    <a:pt x="535744" y="200729"/>
                  </a:cubicBezTo>
                  <a:cubicBezTo>
                    <a:pt x="523035" y="157690"/>
                    <a:pt x="500270" y="118292"/>
                    <a:pt x="469330" y="85788"/>
                  </a:cubicBezTo>
                  <a:cubicBezTo>
                    <a:pt x="442356" y="119935"/>
                    <a:pt x="392811" y="125751"/>
                    <a:pt x="358663" y="98779"/>
                  </a:cubicBezTo>
                  <a:cubicBezTo>
                    <a:pt x="331329" y="77187"/>
                    <a:pt x="321415" y="40208"/>
                    <a:pt x="334287" y="7839"/>
                  </a:cubicBezTo>
                  <a:cubicBezTo>
                    <a:pt x="290628" y="-2613"/>
                    <a:pt x="245116" y="-2613"/>
                    <a:pt x="201457" y="7839"/>
                  </a:cubicBezTo>
                  <a:cubicBezTo>
                    <a:pt x="217685" y="48189"/>
                    <a:pt x="198128" y="94053"/>
                    <a:pt x="157779" y="110279"/>
                  </a:cubicBezTo>
                  <a:cubicBezTo>
                    <a:pt x="125267" y="123353"/>
                    <a:pt x="88028" y="113371"/>
                    <a:pt x="66415" y="85788"/>
                  </a:cubicBezTo>
                  <a:cubicBezTo>
                    <a:pt x="35330" y="118253"/>
                    <a:pt x="12546" y="157746"/>
                    <a:pt x="0" y="200906"/>
                  </a:cubicBezTo>
                  <a:cubicBezTo>
                    <a:pt x="38810" y="206405"/>
                    <a:pt x="67668" y="239613"/>
                    <a:pt x="67699" y="278811"/>
                  </a:cubicBezTo>
                  <a:close/>
                  <a:moveTo>
                    <a:pt x="405306" y="199423"/>
                  </a:moveTo>
                  <a:cubicBezTo>
                    <a:pt x="449146" y="275353"/>
                    <a:pt x="423134" y="372444"/>
                    <a:pt x="347204" y="416284"/>
                  </a:cubicBezTo>
                  <a:cubicBezTo>
                    <a:pt x="271275" y="460125"/>
                    <a:pt x="174183" y="434112"/>
                    <a:pt x="130341" y="358183"/>
                  </a:cubicBezTo>
                  <a:cubicBezTo>
                    <a:pt x="86501" y="282253"/>
                    <a:pt x="112515" y="185162"/>
                    <a:pt x="188445" y="141321"/>
                  </a:cubicBezTo>
                  <a:cubicBezTo>
                    <a:pt x="188449" y="141317"/>
                    <a:pt x="188456" y="141314"/>
                    <a:pt x="188462" y="141310"/>
                  </a:cubicBezTo>
                  <a:cubicBezTo>
                    <a:pt x="267828" y="96613"/>
                    <a:pt x="362801" y="125592"/>
                    <a:pt x="405306" y="199423"/>
                  </a:cubicBezTo>
                  <a:close/>
                </a:path>
              </a:pathLst>
            </a:custGeom>
            <a:noFill/>
            <a:ln w="13283" cap="flat">
              <a:solidFill>
                <a:srgbClr val="5E617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5" name="Полилиния: фигура 144">
              <a:extLst>
                <a:ext uri="{FF2B5EF4-FFF2-40B4-BE49-F238E27FC236}">
                  <a16:creationId xmlns:a16="http://schemas.microsoft.com/office/drawing/2014/main" xmlns="" id="{DD84B7AB-BAAB-FB36-472F-D125E20B4A39}"/>
                </a:ext>
              </a:extLst>
            </p:cNvPr>
            <p:cNvSpPr/>
            <p:nvPr/>
          </p:nvSpPr>
          <p:spPr>
            <a:xfrm>
              <a:off x="5608982" y="3866626"/>
              <a:ext cx="55987" cy="84922"/>
            </a:xfrm>
            <a:custGeom>
              <a:avLst/>
              <a:gdLst>
                <a:gd name="connsiteX0" fmla="*/ 42461 w 55987"/>
                <a:gd name="connsiteY0" fmla="*/ 84922 h 84922"/>
                <a:gd name="connsiteX1" fmla="*/ 0 w 55987"/>
                <a:gd name="connsiteY1" fmla="*/ 42461 h 84922"/>
                <a:gd name="connsiteX2" fmla="*/ 42461 w 55987"/>
                <a:gd name="connsiteY2" fmla="*/ 0 h 84922"/>
                <a:gd name="connsiteX3" fmla="*/ 55987 w 55987"/>
                <a:gd name="connsiteY3" fmla="*/ 13526 h 84922"/>
                <a:gd name="connsiteX4" fmla="*/ 27053 w 55987"/>
                <a:gd name="connsiteY4" fmla="*/ 42461 h 84922"/>
                <a:gd name="connsiteX5" fmla="*/ 55987 w 55987"/>
                <a:gd name="connsiteY5" fmla="*/ 71396 h 84922"/>
                <a:gd name="connsiteX6" fmla="*/ 42461 w 55987"/>
                <a:gd name="connsiteY6" fmla="*/ 84922 h 84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987" h="84922">
                  <a:moveTo>
                    <a:pt x="42461" y="84922"/>
                  </a:moveTo>
                  <a:lnTo>
                    <a:pt x="0" y="42461"/>
                  </a:lnTo>
                  <a:lnTo>
                    <a:pt x="42461" y="0"/>
                  </a:lnTo>
                  <a:lnTo>
                    <a:pt x="55987" y="13526"/>
                  </a:lnTo>
                  <a:lnTo>
                    <a:pt x="27053" y="42461"/>
                  </a:lnTo>
                  <a:lnTo>
                    <a:pt x="55987" y="71396"/>
                  </a:lnTo>
                  <a:lnTo>
                    <a:pt x="42461" y="84922"/>
                  </a:lnTo>
                  <a:close/>
                </a:path>
              </a:pathLst>
            </a:custGeom>
            <a:solidFill>
              <a:srgbClr val="5494FC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6" name="Полилиния: фигура 145">
              <a:extLst>
                <a:ext uri="{FF2B5EF4-FFF2-40B4-BE49-F238E27FC236}">
                  <a16:creationId xmlns:a16="http://schemas.microsoft.com/office/drawing/2014/main" xmlns="" id="{8EADEA49-29E6-9945-6031-2F64DD1ECA63}"/>
                </a:ext>
              </a:extLst>
            </p:cNvPr>
            <p:cNvSpPr/>
            <p:nvPr/>
          </p:nvSpPr>
          <p:spPr>
            <a:xfrm>
              <a:off x="5733067" y="3866626"/>
              <a:ext cx="55987" cy="84922"/>
            </a:xfrm>
            <a:custGeom>
              <a:avLst/>
              <a:gdLst>
                <a:gd name="connsiteX0" fmla="*/ 13526 w 55987"/>
                <a:gd name="connsiteY0" fmla="*/ 84922 h 84922"/>
                <a:gd name="connsiteX1" fmla="*/ 0 w 55987"/>
                <a:gd name="connsiteY1" fmla="*/ 71396 h 84922"/>
                <a:gd name="connsiteX2" fmla="*/ 28935 w 55987"/>
                <a:gd name="connsiteY2" fmla="*/ 42461 h 84922"/>
                <a:gd name="connsiteX3" fmla="*/ 0 w 55987"/>
                <a:gd name="connsiteY3" fmla="*/ 13526 h 84922"/>
                <a:gd name="connsiteX4" fmla="*/ 13526 w 55987"/>
                <a:gd name="connsiteY4" fmla="*/ 0 h 84922"/>
                <a:gd name="connsiteX5" fmla="*/ 55987 w 55987"/>
                <a:gd name="connsiteY5" fmla="*/ 42461 h 84922"/>
                <a:gd name="connsiteX6" fmla="*/ 13526 w 55987"/>
                <a:gd name="connsiteY6" fmla="*/ 84922 h 84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987" h="84922">
                  <a:moveTo>
                    <a:pt x="13526" y="84922"/>
                  </a:moveTo>
                  <a:lnTo>
                    <a:pt x="0" y="71396"/>
                  </a:lnTo>
                  <a:lnTo>
                    <a:pt x="28935" y="42461"/>
                  </a:lnTo>
                  <a:lnTo>
                    <a:pt x="0" y="13526"/>
                  </a:lnTo>
                  <a:lnTo>
                    <a:pt x="13526" y="0"/>
                  </a:lnTo>
                  <a:lnTo>
                    <a:pt x="55987" y="42461"/>
                  </a:lnTo>
                  <a:lnTo>
                    <a:pt x="13526" y="84922"/>
                  </a:lnTo>
                  <a:close/>
                </a:path>
              </a:pathLst>
            </a:custGeom>
            <a:solidFill>
              <a:srgbClr val="5494FC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7" name="Полилиния: фигура 146">
              <a:extLst>
                <a:ext uri="{FF2B5EF4-FFF2-40B4-BE49-F238E27FC236}">
                  <a16:creationId xmlns:a16="http://schemas.microsoft.com/office/drawing/2014/main" xmlns="" id="{F4A84560-A942-CD04-0CA0-EE169DC21D2E}"/>
                </a:ext>
              </a:extLst>
            </p:cNvPr>
            <p:cNvSpPr/>
            <p:nvPr/>
          </p:nvSpPr>
          <p:spPr>
            <a:xfrm rot="17688602">
              <a:off x="5661784" y="3899588"/>
              <a:ext cx="78656" cy="19127"/>
            </a:xfrm>
            <a:custGeom>
              <a:avLst/>
              <a:gdLst>
                <a:gd name="connsiteX0" fmla="*/ 0 w 78656"/>
                <a:gd name="connsiteY0" fmla="*/ 0 h 19127"/>
                <a:gd name="connsiteX1" fmla="*/ 78657 w 78656"/>
                <a:gd name="connsiteY1" fmla="*/ 0 h 19127"/>
                <a:gd name="connsiteX2" fmla="*/ 78657 w 78656"/>
                <a:gd name="connsiteY2" fmla="*/ 19127 h 19127"/>
                <a:gd name="connsiteX3" fmla="*/ 0 w 78656"/>
                <a:gd name="connsiteY3" fmla="*/ 19127 h 19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56" h="19127">
                  <a:moveTo>
                    <a:pt x="0" y="0"/>
                  </a:moveTo>
                  <a:lnTo>
                    <a:pt x="78657" y="0"/>
                  </a:lnTo>
                  <a:lnTo>
                    <a:pt x="78657" y="19127"/>
                  </a:lnTo>
                  <a:lnTo>
                    <a:pt x="0" y="19127"/>
                  </a:lnTo>
                  <a:close/>
                </a:path>
              </a:pathLst>
            </a:custGeom>
            <a:solidFill>
              <a:srgbClr val="5494FC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8" name="Полилиния: фигура 147">
              <a:extLst>
                <a:ext uri="{FF2B5EF4-FFF2-40B4-BE49-F238E27FC236}">
                  <a16:creationId xmlns:a16="http://schemas.microsoft.com/office/drawing/2014/main" xmlns="" id="{7B45EEC6-EA78-9476-3C55-E1094C1C8820}"/>
                </a:ext>
              </a:extLst>
            </p:cNvPr>
            <p:cNvSpPr/>
            <p:nvPr/>
          </p:nvSpPr>
          <p:spPr>
            <a:xfrm rot="18900000">
              <a:off x="6040545" y="3626255"/>
              <a:ext cx="43058" cy="13282"/>
            </a:xfrm>
            <a:custGeom>
              <a:avLst/>
              <a:gdLst>
                <a:gd name="connsiteX0" fmla="*/ 0 w 43058"/>
                <a:gd name="connsiteY0" fmla="*/ 0 h 13282"/>
                <a:gd name="connsiteX1" fmla="*/ 43059 w 43058"/>
                <a:gd name="connsiteY1" fmla="*/ 0 h 13282"/>
                <a:gd name="connsiteX2" fmla="*/ 43059 w 43058"/>
                <a:gd name="connsiteY2" fmla="*/ 13283 h 13282"/>
                <a:gd name="connsiteX3" fmla="*/ 0 w 43058"/>
                <a:gd name="connsiteY3" fmla="*/ 13283 h 13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058" h="13282">
                  <a:moveTo>
                    <a:pt x="0" y="0"/>
                  </a:moveTo>
                  <a:lnTo>
                    <a:pt x="43059" y="0"/>
                  </a:lnTo>
                  <a:lnTo>
                    <a:pt x="43059" y="13283"/>
                  </a:lnTo>
                  <a:lnTo>
                    <a:pt x="0" y="13283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9" name="Полилиния: фигура 148">
              <a:extLst>
                <a:ext uri="{FF2B5EF4-FFF2-40B4-BE49-F238E27FC236}">
                  <a16:creationId xmlns:a16="http://schemas.microsoft.com/office/drawing/2014/main" xmlns="" id="{93D5B2E8-DC8A-FD39-4F93-F9B36F837DB3}"/>
                </a:ext>
              </a:extLst>
            </p:cNvPr>
            <p:cNvSpPr/>
            <p:nvPr/>
          </p:nvSpPr>
          <p:spPr>
            <a:xfrm>
              <a:off x="6004703" y="3582482"/>
              <a:ext cx="13282" cy="43058"/>
            </a:xfrm>
            <a:custGeom>
              <a:avLst/>
              <a:gdLst>
                <a:gd name="connsiteX0" fmla="*/ 0 w 13282"/>
                <a:gd name="connsiteY0" fmla="*/ 0 h 43058"/>
                <a:gd name="connsiteX1" fmla="*/ 13283 w 13282"/>
                <a:gd name="connsiteY1" fmla="*/ 0 h 43058"/>
                <a:gd name="connsiteX2" fmla="*/ 13283 w 13282"/>
                <a:gd name="connsiteY2" fmla="*/ 43059 h 43058"/>
                <a:gd name="connsiteX3" fmla="*/ 0 w 13282"/>
                <a:gd name="connsiteY3" fmla="*/ 43059 h 4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2" h="43058">
                  <a:moveTo>
                    <a:pt x="0" y="0"/>
                  </a:moveTo>
                  <a:lnTo>
                    <a:pt x="13283" y="0"/>
                  </a:lnTo>
                  <a:lnTo>
                    <a:pt x="13283" y="43059"/>
                  </a:lnTo>
                  <a:lnTo>
                    <a:pt x="0" y="43059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0" name="Полилиния: фигура 149">
              <a:extLst>
                <a:ext uri="{FF2B5EF4-FFF2-40B4-BE49-F238E27FC236}">
                  <a16:creationId xmlns:a16="http://schemas.microsoft.com/office/drawing/2014/main" xmlns="" id="{4CE01F53-B53B-57CB-AE89-E3C3991C267E}"/>
                </a:ext>
              </a:extLst>
            </p:cNvPr>
            <p:cNvSpPr/>
            <p:nvPr/>
          </p:nvSpPr>
          <p:spPr>
            <a:xfrm>
              <a:off x="6070586" y="3674378"/>
              <a:ext cx="43058" cy="13282"/>
            </a:xfrm>
            <a:custGeom>
              <a:avLst/>
              <a:gdLst>
                <a:gd name="connsiteX0" fmla="*/ 0 w 43058"/>
                <a:gd name="connsiteY0" fmla="*/ 0 h 13282"/>
                <a:gd name="connsiteX1" fmla="*/ 43059 w 43058"/>
                <a:gd name="connsiteY1" fmla="*/ 0 h 13282"/>
                <a:gd name="connsiteX2" fmla="*/ 43059 w 43058"/>
                <a:gd name="connsiteY2" fmla="*/ 13283 h 13282"/>
                <a:gd name="connsiteX3" fmla="*/ 0 w 43058"/>
                <a:gd name="connsiteY3" fmla="*/ 13283 h 13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058" h="13282">
                  <a:moveTo>
                    <a:pt x="0" y="0"/>
                  </a:moveTo>
                  <a:lnTo>
                    <a:pt x="43059" y="0"/>
                  </a:lnTo>
                  <a:lnTo>
                    <a:pt x="43059" y="13283"/>
                  </a:lnTo>
                  <a:lnTo>
                    <a:pt x="0" y="13283"/>
                  </a:lnTo>
                  <a:close/>
                </a:path>
              </a:pathLst>
            </a:custGeom>
            <a:solidFill>
              <a:srgbClr val="5E6175"/>
            </a:solidFill>
            <a:ln w="22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1" name="Полилиния: фигура 150">
              <a:extLst>
                <a:ext uri="{FF2B5EF4-FFF2-40B4-BE49-F238E27FC236}">
                  <a16:creationId xmlns:a16="http://schemas.microsoft.com/office/drawing/2014/main" xmlns="" id="{75B14716-D619-ACD2-D370-EC420FCF0E04}"/>
                </a:ext>
              </a:extLst>
            </p:cNvPr>
            <p:cNvSpPr/>
            <p:nvPr/>
          </p:nvSpPr>
          <p:spPr>
            <a:xfrm>
              <a:off x="5599245" y="3201501"/>
              <a:ext cx="201422" cy="201524"/>
            </a:xfrm>
            <a:custGeom>
              <a:avLst/>
              <a:gdLst>
                <a:gd name="connsiteX0" fmla="*/ 282668 w 282703"/>
                <a:gd name="connsiteY0" fmla="*/ 97375 h 282844"/>
                <a:gd name="connsiteX1" fmla="*/ 282668 w 282703"/>
                <a:gd name="connsiteY1" fmla="*/ 71678 h 282844"/>
                <a:gd name="connsiteX2" fmla="*/ 237426 w 282703"/>
                <a:gd name="connsiteY2" fmla="*/ 71678 h 282844"/>
                <a:gd name="connsiteX3" fmla="*/ 210955 w 282703"/>
                <a:gd name="connsiteY3" fmla="*/ 45242 h 282844"/>
                <a:gd name="connsiteX4" fmla="*/ 210955 w 282703"/>
                <a:gd name="connsiteY4" fmla="*/ 0 h 282844"/>
                <a:gd name="connsiteX5" fmla="*/ 185329 w 282703"/>
                <a:gd name="connsiteY5" fmla="*/ 0 h 282844"/>
                <a:gd name="connsiteX6" fmla="*/ 185329 w 282703"/>
                <a:gd name="connsiteY6" fmla="*/ 43907 h 282844"/>
                <a:gd name="connsiteX7" fmla="*/ 154183 w 282703"/>
                <a:gd name="connsiteY7" fmla="*/ 43907 h 282844"/>
                <a:gd name="connsiteX8" fmla="*/ 154183 w 282703"/>
                <a:gd name="connsiteY8" fmla="*/ 0 h 282844"/>
                <a:gd name="connsiteX9" fmla="*/ 128521 w 282703"/>
                <a:gd name="connsiteY9" fmla="*/ 0 h 282844"/>
                <a:gd name="connsiteX10" fmla="*/ 128521 w 282703"/>
                <a:gd name="connsiteY10" fmla="*/ 43907 h 282844"/>
                <a:gd name="connsiteX11" fmla="*/ 97445 w 282703"/>
                <a:gd name="connsiteY11" fmla="*/ 43907 h 282844"/>
                <a:gd name="connsiteX12" fmla="*/ 97445 w 282703"/>
                <a:gd name="connsiteY12" fmla="*/ 0 h 282844"/>
                <a:gd name="connsiteX13" fmla="*/ 71748 w 282703"/>
                <a:gd name="connsiteY13" fmla="*/ 0 h 282844"/>
                <a:gd name="connsiteX14" fmla="*/ 71748 w 282703"/>
                <a:gd name="connsiteY14" fmla="*/ 45242 h 282844"/>
                <a:gd name="connsiteX15" fmla="*/ 45313 w 282703"/>
                <a:gd name="connsiteY15" fmla="*/ 71678 h 282844"/>
                <a:gd name="connsiteX16" fmla="*/ 0 w 282703"/>
                <a:gd name="connsiteY16" fmla="*/ 71678 h 282844"/>
                <a:gd name="connsiteX17" fmla="*/ 0 w 282703"/>
                <a:gd name="connsiteY17" fmla="*/ 97375 h 282844"/>
                <a:gd name="connsiteX18" fmla="*/ 43907 w 282703"/>
                <a:gd name="connsiteY18" fmla="*/ 97375 h 282844"/>
                <a:gd name="connsiteX19" fmla="*/ 43907 w 282703"/>
                <a:gd name="connsiteY19" fmla="*/ 128486 h 282844"/>
                <a:gd name="connsiteX20" fmla="*/ 0 w 282703"/>
                <a:gd name="connsiteY20" fmla="*/ 128486 h 282844"/>
                <a:gd name="connsiteX21" fmla="*/ 0 w 282703"/>
                <a:gd name="connsiteY21" fmla="*/ 154148 h 282844"/>
                <a:gd name="connsiteX22" fmla="*/ 43907 w 282703"/>
                <a:gd name="connsiteY22" fmla="*/ 154148 h 282844"/>
                <a:gd name="connsiteX23" fmla="*/ 43907 w 282703"/>
                <a:gd name="connsiteY23" fmla="*/ 185469 h 282844"/>
                <a:gd name="connsiteX24" fmla="*/ 0 w 282703"/>
                <a:gd name="connsiteY24" fmla="*/ 185469 h 282844"/>
                <a:gd name="connsiteX25" fmla="*/ 0 w 282703"/>
                <a:gd name="connsiteY25" fmla="*/ 211131 h 282844"/>
                <a:gd name="connsiteX26" fmla="*/ 45242 w 282703"/>
                <a:gd name="connsiteY26" fmla="*/ 211131 h 282844"/>
                <a:gd name="connsiteX27" fmla="*/ 71678 w 282703"/>
                <a:gd name="connsiteY27" fmla="*/ 237602 h 282844"/>
                <a:gd name="connsiteX28" fmla="*/ 71678 w 282703"/>
                <a:gd name="connsiteY28" fmla="*/ 282844 h 282844"/>
                <a:gd name="connsiteX29" fmla="*/ 97445 w 282703"/>
                <a:gd name="connsiteY29" fmla="*/ 282844 h 282844"/>
                <a:gd name="connsiteX30" fmla="*/ 97445 w 282703"/>
                <a:gd name="connsiteY30" fmla="*/ 238902 h 282844"/>
                <a:gd name="connsiteX31" fmla="*/ 128556 w 282703"/>
                <a:gd name="connsiteY31" fmla="*/ 238902 h 282844"/>
                <a:gd name="connsiteX32" fmla="*/ 128556 w 282703"/>
                <a:gd name="connsiteY32" fmla="*/ 282844 h 282844"/>
                <a:gd name="connsiteX33" fmla="*/ 154218 w 282703"/>
                <a:gd name="connsiteY33" fmla="*/ 282844 h 282844"/>
                <a:gd name="connsiteX34" fmla="*/ 154218 w 282703"/>
                <a:gd name="connsiteY34" fmla="*/ 238902 h 282844"/>
                <a:gd name="connsiteX35" fmla="*/ 185329 w 282703"/>
                <a:gd name="connsiteY35" fmla="*/ 238902 h 282844"/>
                <a:gd name="connsiteX36" fmla="*/ 185329 w 282703"/>
                <a:gd name="connsiteY36" fmla="*/ 282844 h 282844"/>
                <a:gd name="connsiteX37" fmla="*/ 210991 w 282703"/>
                <a:gd name="connsiteY37" fmla="*/ 282844 h 282844"/>
                <a:gd name="connsiteX38" fmla="*/ 210991 w 282703"/>
                <a:gd name="connsiteY38" fmla="*/ 237426 h 282844"/>
                <a:gd name="connsiteX39" fmla="*/ 237461 w 282703"/>
                <a:gd name="connsiteY39" fmla="*/ 210955 h 282844"/>
                <a:gd name="connsiteX40" fmla="*/ 282704 w 282703"/>
                <a:gd name="connsiteY40" fmla="*/ 210955 h 282844"/>
                <a:gd name="connsiteX41" fmla="*/ 282704 w 282703"/>
                <a:gd name="connsiteY41" fmla="*/ 185469 h 282844"/>
                <a:gd name="connsiteX42" fmla="*/ 238762 w 282703"/>
                <a:gd name="connsiteY42" fmla="*/ 185469 h 282844"/>
                <a:gd name="connsiteX43" fmla="*/ 238762 w 282703"/>
                <a:gd name="connsiteY43" fmla="*/ 154323 h 282844"/>
                <a:gd name="connsiteX44" fmla="*/ 282704 w 282703"/>
                <a:gd name="connsiteY44" fmla="*/ 154323 h 282844"/>
                <a:gd name="connsiteX45" fmla="*/ 282704 w 282703"/>
                <a:gd name="connsiteY45" fmla="*/ 128661 h 282844"/>
                <a:gd name="connsiteX46" fmla="*/ 238762 w 282703"/>
                <a:gd name="connsiteY46" fmla="*/ 128661 h 282844"/>
                <a:gd name="connsiteX47" fmla="*/ 238762 w 282703"/>
                <a:gd name="connsiteY47" fmla="*/ 97551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82703" h="282844">
                  <a:moveTo>
                    <a:pt x="282668" y="97375"/>
                  </a:moveTo>
                  <a:lnTo>
                    <a:pt x="282668" y="71678"/>
                  </a:lnTo>
                  <a:lnTo>
                    <a:pt x="237426" y="71678"/>
                  </a:lnTo>
                  <a:cubicBezTo>
                    <a:pt x="233928" y="58787"/>
                    <a:pt x="223850" y="48723"/>
                    <a:pt x="210955" y="45242"/>
                  </a:cubicBezTo>
                  <a:lnTo>
                    <a:pt x="210955" y="0"/>
                  </a:lnTo>
                  <a:lnTo>
                    <a:pt x="185329" y="0"/>
                  </a:lnTo>
                  <a:lnTo>
                    <a:pt x="185329" y="43907"/>
                  </a:lnTo>
                  <a:lnTo>
                    <a:pt x="154183" y="43907"/>
                  </a:lnTo>
                  <a:lnTo>
                    <a:pt x="154183" y="0"/>
                  </a:lnTo>
                  <a:lnTo>
                    <a:pt x="128521" y="0"/>
                  </a:lnTo>
                  <a:lnTo>
                    <a:pt x="128521" y="43907"/>
                  </a:lnTo>
                  <a:lnTo>
                    <a:pt x="97445" y="43907"/>
                  </a:lnTo>
                  <a:lnTo>
                    <a:pt x="97445" y="0"/>
                  </a:lnTo>
                  <a:lnTo>
                    <a:pt x="71748" y="0"/>
                  </a:lnTo>
                  <a:lnTo>
                    <a:pt x="71748" y="45242"/>
                  </a:lnTo>
                  <a:cubicBezTo>
                    <a:pt x="58857" y="48716"/>
                    <a:pt x="48786" y="58787"/>
                    <a:pt x="45313" y="71678"/>
                  </a:cubicBezTo>
                  <a:lnTo>
                    <a:pt x="0" y="71678"/>
                  </a:lnTo>
                  <a:lnTo>
                    <a:pt x="0" y="97375"/>
                  </a:lnTo>
                  <a:lnTo>
                    <a:pt x="43907" y="97375"/>
                  </a:lnTo>
                  <a:lnTo>
                    <a:pt x="43907" y="128486"/>
                  </a:lnTo>
                  <a:lnTo>
                    <a:pt x="0" y="128486"/>
                  </a:lnTo>
                  <a:lnTo>
                    <a:pt x="0" y="154148"/>
                  </a:lnTo>
                  <a:lnTo>
                    <a:pt x="43907" y="154148"/>
                  </a:lnTo>
                  <a:lnTo>
                    <a:pt x="43907" y="185469"/>
                  </a:lnTo>
                  <a:lnTo>
                    <a:pt x="0" y="185469"/>
                  </a:lnTo>
                  <a:lnTo>
                    <a:pt x="0" y="211131"/>
                  </a:lnTo>
                  <a:lnTo>
                    <a:pt x="45242" y="211131"/>
                  </a:lnTo>
                  <a:cubicBezTo>
                    <a:pt x="48712" y="224033"/>
                    <a:pt x="58780" y="234115"/>
                    <a:pt x="71678" y="237602"/>
                  </a:cubicBezTo>
                  <a:lnTo>
                    <a:pt x="71678" y="282844"/>
                  </a:lnTo>
                  <a:lnTo>
                    <a:pt x="97445" y="282844"/>
                  </a:lnTo>
                  <a:lnTo>
                    <a:pt x="97445" y="238902"/>
                  </a:lnTo>
                  <a:lnTo>
                    <a:pt x="128556" y="238902"/>
                  </a:lnTo>
                  <a:lnTo>
                    <a:pt x="128556" y="282844"/>
                  </a:lnTo>
                  <a:lnTo>
                    <a:pt x="154218" y="282844"/>
                  </a:lnTo>
                  <a:lnTo>
                    <a:pt x="154218" y="238902"/>
                  </a:lnTo>
                  <a:lnTo>
                    <a:pt x="185329" y="238902"/>
                  </a:lnTo>
                  <a:lnTo>
                    <a:pt x="185329" y="282844"/>
                  </a:lnTo>
                  <a:lnTo>
                    <a:pt x="210991" y="282844"/>
                  </a:lnTo>
                  <a:lnTo>
                    <a:pt x="210991" y="237426"/>
                  </a:lnTo>
                  <a:cubicBezTo>
                    <a:pt x="223888" y="233932"/>
                    <a:pt x="233967" y="223853"/>
                    <a:pt x="237461" y="210955"/>
                  </a:cubicBezTo>
                  <a:lnTo>
                    <a:pt x="282704" y="210955"/>
                  </a:lnTo>
                  <a:lnTo>
                    <a:pt x="282704" y="185469"/>
                  </a:lnTo>
                  <a:lnTo>
                    <a:pt x="238762" y="185469"/>
                  </a:lnTo>
                  <a:lnTo>
                    <a:pt x="238762" y="154323"/>
                  </a:lnTo>
                  <a:lnTo>
                    <a:pt x="282704" y="154323"/>
                  </a:lnTo>
                  <a:lnTo>
                    <a:pt x="282704" y="128661"/>
                  </a:lnTo>
                  <a:lnTo>
                    <a:pt x="238762" y="128661"/>
                  </a:lnTo>
                  <a:lnTo>
                    <a:pt x="238762" y="97551"/>
                  </a:lnTo>
                  <a:close/>
                </a:path>
              </a:pathLst>
            </a:custGeom>
            <a:solidFill>
              <a:srgbClr val="5494FC"/>
            </a:solidFill>
            <a:ln w="3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grpSp>
          <p:nvGrpSpPr>
            <p:cNvPr id="152" name="Группа 151">
              <a:extLst>
                <a:ext uri="{FF2B5EF4-FFF2-40B4-BE49-F238E27FC236}">
                  <a16:creationId xmlns:a16="http://schemas.microsoft.com/office/drawing/2014/main" xmlns="" id="{AB3D04D4-61C3-B3BF-67D2-A36BE7EE37FE}"/>
                </a:ext>
              </a:extLst>
            </p:cNvPr>
            <p:cNvGrpSpPr/>
            <p:nvPr/>
          </p:nvGrpSpPr>
          <p:grpSpPr>
            <a:xfrm>
              <a:off x="3959223" y="2903180"/>
              <a:ext cx="1245164" cy="1245164"/>
              <a:chOff x="1719066" y="1169023"/>
              <a:chExt cx="4188319" cy="4188319"/>
            </a:xfrm>
          </p:grpSpPr>
          <p:pic>
            <p:nvPicPr>
              <p:cNvPr id="154" name="Рисунок 153">
                <a:extLst>
                  <a:ext uri="{FF2B5EF4-FFF2-40B4-BE49-F238E27FC236}">
                    <a16:creationId xmlns:a16="http://schemas.microsoft.com/office/drawing/2014/main" xmlns="" id="{517127DC-27D1-0ABE-BFA9-3E9F8E4993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>
                <a:off x="1719066" y="1169023"/>
                <a:ext cx="4188319" cy="4188319"/>
              </a:xfrm>
              <a:prstGeom prst="rect">
                <a:avLst/>
              </a:prstGeom>
            </p:spPr>
          </p:pic>
          <p:sp>
            <p:nvSpPr>
              <p:cNvPr id="155" name="Блок-схема: узел 154">
                <a:extLst>
                  <a:ext uri="{FF2B5EF4-FFF2-40B4-BE49-F238E27FC236}">
                    <a16:creationId xmlns:a16="http://schemas.microsoft.com/office/drawing/2014/main" xmlns="" id="{1D92EC8D-80C3-16F6-B276-43EB040BED78}"/>
                  </a:ext>
                </a:extLst>
              </p:cNvPr>
              <p:cNvSpPr/>
              <p:nvPr/>
            </p:nvSpPr>
            <p:spPr>
              <a:xfrm>
                <a:off x="4275986" y="4100974"/>
                <a:ext cx="838939" cy="838939"/>
              </a:xfrm>
              <a:prstGeom prst="flowChartConnector">
                <a:avLst/>
              </a:prstGeom>
              <a:solidFill>
                <a:srgbClr val="F5F5F5"/>
              </a:solidFill>
              <a:ln w="6350">
                <a:noFill/>
                <a:prstDash val="lgDash"/>
                <a:tailEnd type="oval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56" name="Рисунок 155" descr="Галочка на щите со сплошной заливкой">
                <a:extLst>
                  <a:ext uri="{FF2B5EF4-FFF2-40B4-BE49-F238E27FC236}">
                    <a16:creationId xmlns:a16="http://schemas.microsoft.com/office/drawing/2014/main" xmlns="" id="{0CF8F532-5ECD-A153-F8FA-7DABCA499B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xmlns="" r:embed="rId6"/>
                  </a:ext>
                </a:extLst>
              </a:blip>
              <a:stretch>
                <a:fillRect/>
              </a:stretch>
            </p:blipFill>
            <p:spPr>
              <a:xfrm>
                <a:off x="4314085" y="4143836"/>
                <a:ext cx="762740" cy="762740"/>
              </a:xfrm>
              <a:prstGeom prst="rect">
                <a:avLst/>
              </a:prstGeom>
            </p:spPr>
          </p:pic>
        </p:grpSp>
        <p:sp>
          <p:nvSpPr>
            <p:cNvPr id="153" name="Полилиния: фигура 152">
              <a:extLst>
                <a:ext uri="{FF2B5EF4-FFF2-40B4-BE49-F238E27FC236}">
                  <a16:creationId xmlns:a16="http://schemas.microsoft.com/office/drawing/2014/main" xmlns="" id="{7476BC8E-A75C-465E-B111-CCC5FD9F0DE8}"/>
                </a:ext>
              </a:extLst>
            </p:cNvPr>
            <p:cNvSpPr/>
            <p:nvPr/>
          </p:nvSpPr>
          <p:spPr>
            <a:xfrm flipH="1">
              <a:off x="4989192" y="3260149"/>
              <a:ext cx="421259" cy="767374"/>
            </a:xfrm>
            <a:custGeom>
              <a:avLst/>
              <a:gdLst>
                <a:gd name="connsiteX0" fmla="*/ 418515 w 421259"/>
                <a:gd name="connsiteY0" fmla="*/ 10 h 767374"/>
                <a:gd name="connsiteX1" fmla="*/ 421259 w 421259"/>
                <a:gd name="connsiteY1" fmla="*/ 589 h 767374"/>
                <a:gd name="connsiteX2" fmla="*/ 421259 w 421259"/>
                <a:gd name="connsiteY2" fmla="*/ 39708 h 767374"/>
                <a:gd name="connsiteX3" fmla="*/ 418250 w 421259"/>
                <a:gd name="connsiteY3" fmla="*/ 39057 h 767374"/>
                <a:gd name="connsiteX4" fmla="*/ 313474 w 421259"/>
                <a:gd name="connsiteY4" fmla="*/ 140997 h 767374"/>
                <a:gd name="connsiteX5" fmla="*/ 313474 w 421259"/>
                <a:gd name="connsiteY5" fmla="*/ 143835 h 767374"/>
                <a:gd name="connsiteX6" fmla="*/ 313474 w 421259"/>
                <a:gd name="connsiteY6" fmla="*/ 610637 h 767374"/>
                <a:gd name="connsiteX7" fmla="*/ 156737 w 421259"/>
                <a:gd name="connsiteY7" fmla="*/ 767374 h 767374"/>
                <a:gd name="connsiteX8" fmla="*/ 0 w 421259"/>
                <a:gd name="connsiteY8" fmla="*/ 610637 h 767374"/>
                <a:gd name="connsiteX9" fmla="*/ 0 w 421259"/>
                <a:gd name="connsiteY9" fmla="*/ 572344 h 767374"/>
                <a:gd name="connsiteX10" fmla="*/ 42150 w 421259"/>
                <a:gd name="connsiteY10" fmla="*/ 572344 h 767374"/>
                <a:gd name="connsiteX11" fmla="*/ 42150 w 421259"/>
                <a:gd name="connsiteY11" fmla="*/ 610637 h 767374"/>
                <a:gd name="connsiteX12" fmla="*/ 156737 w 421259"/>
                <a:gd name="connsiteY12" fmla="*/ 725224 h 767374"/>
                <a:gd name="connsiteX13" fmla="*/ 271324 w 421259"/>
                <a:gd name="connsiteY13" fmla="*/ 610637 h 767374"/>
                <a:gd name="connsiteX14" fmla="*/ 271324 w 421259"/>
                <a:gd name="connsiteY14" fmla="*/ 143835 h 767374"/>
                <a:gd name="connsiteX15" fmla="*/ 418515 w 421259"/>
                <a:gd name="connsiteY15" fmla="*/ 10 h 76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1259" h="767374">
                  <a:moveTo>
                    <a:pt x="418515" y="10"/>
                  </a:moveTo>
                  <a:lnTo>
                    <a:pt x="421259" y="589"/>
                  </a:lnTo>
                  <a:lnTo>
                    <a:pt x="421259" y="39708"/>
                  </a:lnTo>
                  <a:lnTo>
                    <a:pt x="418250" y="39057"/>
                  </a:lnTo>
                  <a:cubicBezTo>
                    <a:pt x="361169" y="38274"/>
                    <a:pt x="314257" y="83913"/>
                    <a:pt x="313474" y="140997"/>
                  </a:cubicBezTo>
                  <a:cubicBezTo>
                    <a:pt x="313460" y="141943"/>
                    <a:pt x="313460" y="142888"/>
                    <a:pt x="313474" y="143835"/>
                  </a:cubicBezTo>
                  <a:lnTo>
                    <a:pt x="313474" y="610637"/>
                  </a:lnTo>
                  <a:cubicBezTo>
                    <a:pt x="313377" y="697161"/>
                    <a:pt x="243261" y="767277"/>
                    <a:pt x="156737" y="767374"/>
                  </a:cubicBezTo>
                  <a:cubicBezTo>
                    <a:pt x="70213" y="767277"/>
                    <a:pt x="97" y="697161"/>
                    <a:pt x="0" y="610637"/>
                  </a:cubicBezTo>
                  <a:lnTo>
                    <a:pt x="0" y="572344"/>
                  </a:lnTo>
                  <a:lnTo>
                    <a:pt x="42150" y="572344"/>
                  </a:lnTo>
                  <a:lnTo>
                    <a:pt x="42150" y="610637"/>
                  </a:lnTo>
                  <a:cubicBezTo>
                    <a:pt x="42150" y="673922"/>
                    <a:pt x="93452" y="725224"/>
                    <a:pt x="156737" y="725224"/>
                  </a:cubicBezTo>
                  <a:cubicBezTo>
                    <a:pt x="220022" y="725224"/>
                    <a:pt x="271324" y="673922"/>
                    <a:pt x="271324" y="610637"/>
                  </a:cubicBezTo>
                  <a:lnTo>
                    <a:pt x="271324" y="143835"/>
                  </a:lnTo>
                  <a:cubicBezTo>
                    <a:pt x="272253" y="63474"/>
                    <a:pt x="338154" y="-920"/>
                    <a:pt x="418515" y="10"/>
                  </a:cubicBezTo>
                  <a:close/>
                </a:path>
              </a:pathLst>
            </a:custGeom>
            <a:solidFill>
              <a:srgbClr val="5494FC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pic>
        <p:nvPicPr>
          <p:cNvPr id="186" name="Рисунок 185">
            <a:extLst>
              <a:ext uri="{FF2B5EF4-FFF2-40B4-BE49-F238E27FC236}">
                <a16:creationId xmlns:a16="http://schemas.microsoft.com/office/drawing/2014/main" xmlns="" id="{633048A9-6524-6811-E8D1-45A797658B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073" y="5004046"/>
            <a:ext cx="867536" cy="8675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ACEBB0-77D2-9D23-5DE0-0FC8CC53786D}"/>
              </a:ext>
            </a:extLst>
          </p:cNvPr>
          <p:cNvSpPr txBox="1"/>
          <p:nvPr/>
        </p:nvSpPr>
        <p:spPr>
          <a:xfrm>
            <a:off x="4029071" y="3462670"/>
            <a:ext cx="2831460" cy="128188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1260256">
              <a:lnSpc>
                <a:spcPct val="850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Такое заявление подписывается усиленной неквалифицированной электронной подписью, которую можно бесплатно создать в мобильном приложении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«</a:t>
            </a:r>
            <a:r>
              <a:rPr 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Госключ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»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  <a:cs typeface="Poppins" panose="00000500000000000000" pitchFamily="2" charset="0"/>
              </a:rPr>
              <a:t>.</a:t>
            </a:r>
          </a:p>
        </p:txBody>
      </p: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9737E7DF-D1FC-0410-B617-5137376784C3}"/>
              </a:ext>
            </a:extLst>
          </p:cNvPr>
          <p:cNvCxnSpPr>
            <a:cxnSpLocks/>
          </p:cNvCxnSpPr>
          <p:nvPr/>
        </p:nvCxnSpPr>
        <p:spPr>
          <a:xfrm>
            <a:off x="4029071" y="3203182"/>
            <a:ext cx="2937459" cy="0"/>
          </a:xfrm>
          <a:prstGeom prst="line">
            <a:avLst/>
          </a:prstGeom>
          <a:ln w="12700">
            <a:solidFill>
              <a:srgbClr val="EAF2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Рисунок 55">
            <a:extLst>
              <a:ext uri="{FF2B5EF4-FFF2-40B4-BE49-F238E27FC236}">
                <a16:creationId xmlns:a16="http://schemas.microsoft.com/office/drawing/2014/main" xmlns="" id="{E026E422-DC95-D6A5-AB67-1CF7FEE31636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3" t="76435" r="17258" b="9267"/>
          <a:stretch>
            <a:fillRect/>
          </a:stretch>
        </p:blipFill>
        <p:spPr>
          <a:xfrm>
            <a:off x="4896609" y="5180638"/>
            <a:ext cx="1771280" cy="514349"/>
          </a:xfrm>
          <a:prstGeom prst="rect">
            <a:avLst/>
          </a:prstGeom>
        </p:spPr>
      </p:pic>
      <p:grpSp>
        <p:nvGrpSpPr>
          <p:cNvPr id="190" name="Группа 189">
            <a:extLst>
              <a:ext uri="{FF2B5EF4-FFF2-40B4-BE49-F238E27FC236}">
                <a16:creationId xmlns:a16="http://schemas.microsoft.com/office/drawing/2014/main" xmlns="" id="{86BE670A-6024-2E3E-60D2-04118E9CE859}"/>
              </a:ext>
            </a:extLst>
          </p:cNvPr>
          <p:cNvGrpSpPr/>
          <p:nvPr/>
        </p:nvGrpSpPr>
        <p:grpSpPr>
          <a:xfrm>
            <a:off x="9621476" y="5819786"/>
            <a:ext cx="1076962" cy="824592"/>
            <a:chOff x="5243787" y="3910414"/>
            <a:chExt cx="984105" cy="753495"/>
          </a:xfrm>
        </p:grpSpPr>
        <p:sp>
          <p:nvSpPr>
            <p:cNvPr id="191" name="Полилиния: фигура 190">
              <a:extLst>
                <a:ext uri="{FF2B5EF4-FFF2-40B4-BE49-F238E27FC236}">
                  <a16:creationId xmlns:a16="http://schemas.microsoft.com/office/drawing/2014/main" xmlns="" id="{F74E3F9A-4C88-6BA6-5FDA-25BB26A07337}"/>
                </a:ext>
              </a:extLst>
            </p:cNvPr>
            <p:cNvSpPr/>
            <p:nvPr/>
          </p:nvSpPr>
          <p:spPr>
            <a:xfrm>
              <a:off x="5249312" y="4255925"/>
              <a:ext cx="623596" cy="407983"/>
            </a:xfrm>
            <a:custGeom>
              <a:avLst/>
              <a:gdLst>
                <a:gd name="connsiteX0" fmla="*/ 623597 w 623596"/>
                <a:gd name="connsiteY0" fmla="*/ 407984 h 407983"/>
                <a:gd name="connsiteX1" fmla="*/ 0 w 623596"/>
                <a:gd name="connsiteY1" fmla="*/ 407984 h 407983"/>
                <a:gd name="connsiteX2" fmla="*/ 0 w 623596"/>
                <a:gd name="connsiteY2" fmla="*/ 166715 h 407983"/>
                <a:gd name="connsiteX3" fmla="*/ 77114 w 623596"/>
                <a:gd name="connsiteY3" fmla="*/ 56542 h 407983"/>
                <a:gd name="connsiteX4" fmla="*/ 230439 w 623596"/>
                <a:gd name="connsiteY4" fmla="*/ 0 h 407983"/>
                <a:gd name="connsiteX5" fmla="*/ 393158 w 623596"/>
                <a:gd name="connsiteY5" fmla="*/ 0 h 407983"/>
                <a:gd name="connsiteX6" fmla="*/ 546483 w 623596"/>
                <a:gd name="connsiteY6" fmla="*/ 56542 h 407983"/>
                <a:gd name="connsiteX7" fmla="*/ 623597 w 623596"/>
                <a:gd name="connsiteY7" fmla="*/ 166733 h 407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3596" h="407983">
                  <a:moveTo>
                    <a:pt x="623597" y="407984"/>
                  </a:moveTo>
                  <a:lnTo>
                    <a:pt x="0" y="407984"/>
                  </a:lnTo>
                  <a:lnTo>
                    <a:pt x="0" y="166715"/>
                  </a:lnTo>
                  <a:cubicBezTo>
                    <a:pt x="0" y="118019"/>
                    <a:pt x="32120" y="74112"/>
                    <a:pt x="77114" y="56542"/>
                  </a:cubicBezTo>
                  <a:lnTo>
                    <a:pt x="230439" y="0"/>
                  </a:lnTo>
                  <a:lnTo>
                    <a:pt x="393158" y="0"/>
                  </a:lnTo>
                  <a:lnTo>
                    <a:pt x="546483" y="56542"/>
                  </a:lnTo>
                  <a:cubicBezTo>
                    <a:pt x="591477" y="74130"/>
                    <a:pt x="623597" y="118038"/>
                    <a:pt x="623597" y="166733"/>
                  </a:cubicBez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0" name="Полилиния: фигура 319">
              <a:extLst>
                <a:ext uri="{FF2B5EF4-FFF2-40B4-BE49-F238E27FC236}">
                  <a16:creationId xmlns:a16="http://schemas.microsoft.com/office/drawing/2014/main" xmlns="" id="{8EE457E5-6D2D-3390-2783-8CC309D5F6AC}"/>
                </a:ext>
              </a:extLst>
            </p:cNvPr>
            <p:cNvSpPr/>
            <p:nvPr/>
          </p:nvSpPr>
          <p:spPr>
            <a:xfrm>
              <a:off x="5249312" y="4255925"/>
              <a:ext cx="623596" cy="407983"/>
            </a:xfrm>
            <a:custGeom>
              <a:avLst/>
              <a:gdLst>
                <a:gd name="connsiteX0" fmla="*/ 623597 w 623596"/>
                <a:gd name="connsiteY0" fmla="*/ 407984 h 407983"/>
                <a:gd name="connsiteX1" fmla="*/ 0 w 623596"/>
                <a:gd name="connsiteY1" fmla="*/ 407984 h 407983"/>
                <a:gd name="connsiteX2" fmla="*/ 0 w 623596"/>
                <a:gd name="connsiteY2" fmla="*/ 166715 h 407983"/>
                <a:gd name="connsiteX3" fmla="*/ 77114 w 623596"/>
                <a:gd name="connsiteY3" fmla="*/ 56542 h 407983"/>
                <a:gd name="connsiteX4" fmla="*/ 230439 w 623596"/>
                <a:gd name="connsiteY4" fmla="*/ 0 h 407983"/>
                <a:gd name="connsiteX5" fmla="*/ 393158 w 623596"/>
                <a:gd name="connsiteY5" fmla="*/ 0 h 407983"/>
                <a:gd name="connsiteX6" fmla="*/ 546483 w 623596"/>
                <a:gd name="connsiteY6" fmla="*/ 56542 h 407983"/>
                <a:gd name="connsiteX7" fmla="*/ 623597 w 623596"/>
                <a:gd name="connsiteY7" fmla="*/ 166733 h 407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3596" h="407983">
                  <a:moveTo>
                    <a:pt x="623597" y="407984"/>
                  </a:moveTo>
                  <a:lnTo>
                    <a:pt x="0" y="407984"/>
                  </a:lnTo>
                  <a:lnTo>
                    <a:pt x="0" y="166715"/>
                  </a:lnTo>
                  <a:cubicBezTo>
                    <a:pt x="0" y="118019"/>
                    <a:pt x="32120" y="74112"/>
                    <a:pt x="77114" y="56542"/>
                  </a:cubicBezTo>
                  <a:lnTo>
                    <a:pt x="230439" y="0"/>
                  </a:lnTo>
                  <a:lnTo>
                    <a:pt x="393158" y="0"/>
                  </a:lnTo>
                  <a:lnTo>
                    <a:pt x="546483" y="56542"/>
                  </a:lnTo>
                  <a:cubicBezTo>
                    <a:pt x="591477" y="74130"/>
                    <a:pt x="623597" y="118038"/>
                    <a:pt x="623597" y="166733"/>
                  </a:cubicBezTo>
                  <a:close/>
                </a:path>
              </a:pathLst>
            </a:custGeom>
            <a:solidFill>
              <a:srgbClr val="A9AFC4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4" name="Полилиния: фигура 323">
              <a:extLst>
                <a:ext uri="{FF2B5EF4-FFF2-40B4-BE49-F238E27FC236}">
                  <a16:creationId xmlns:a16="http://schemas.microsoft.com/office/drawing/2014/main" xmlns="" id="{32A1632F-1AF9-7486-C7C0-53FB917873BA}"/>
                </a:ext>
              </a:extLst>
            </p:cNvPr>
            <p:cNvSpPr/>
            <p:nvPr/>
          </p:nvSpPr>
          <p:spPr>
            <a:xfrm>
              <a:off x="5249312" y="4255944"/>
              <a:ext cx="623596" cy="407965"/>
            </a:xfrm>
            <a:custGeom>
              <a:avLst/>
              <a:gdLst>
                <a:gd name="connsiteX0" fmla="*/ 623597 w 623596"/>
                <a:gd name="connsiteY0" fmla="*/ 166696 h 407965"/>
                <a:gd name="connsiteX1" fmla="*/ 623597 w 623596"/>
                <a:gd name="connsiteY1" fmla="*/ 407965 h 407965"/>
                <a:gd name="connsiteX2" fmla="*/ 0 w 623596"/>
                <a:gd name="connsiteY2" fmla="*/ 407965 h 407965"/>
                <a:gd name="connsiteX3" fmla="*/ 0 w 623596"/>
                <a:gd name="connsiteY3" fmla="*/ 166696 h 407965"/>
                <a:gd name="connsiteX4" fmla="*/ 77095 w 623596"/>
                <a:gd name="connsiteY4" fmla="*/ 56542 h 407965"/>
                <a:gd name="connsiteX5" fmla="*/ 230439 w 623596"/>
                <a:gd name="connsiteY5" fmla="*/ 0 h 407965"/>
                <a:gd name="connsiteX6" fmla="*/ 393158 w 623596"/>
                <a:gd name="connsiteY6" fmla="*/ 0 h 407965"/>
                <a:gd name="connsiteX7" fmla="*/ 546483 w 623596"/>
                <a:gd name="connsiteY7" fmla="*/ 56523 h 407965"/>
                <a:gd name="connsiteX8" fmla="*/ 623597 w 623596"/>
                <a:gd name="connsiteY8" fmla="*/ 166696 h 407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3596" h="407965">
                  <a:moveTo>
                    <a:pt x="623597" y="166696"/>
                  </a:moveTo>
                  <a:lnTo>
                    <a:pt x="623597" y="407965"/>
                  </a:lnTo>
                  <a:lnTo>
                    <a:pt x="0" y="407965"/>
                  </a:lnTo>
                  <a:lnTo>
                    <a:pt x="0" y="166696"/>
                  </a:lnTo>
                  <a:cubicBezTo>
                    <a:pt x="0" y="118001"/>
                    <a:pt x="32120" y="74112"/>
                    <a:pt x="77095" y="56542"/>
                  </a:cubicBezTo>
                  <a:lnTo>
                    <a:pt x="230439" y="0"/>
                  </a:lnTo>
                  <a:lnTo>
                    <a:pt x="393158" y="0"/>
                  </a:lnTo>
                  <a:lnTo>
                    <a:pt x="546483" y="56523"/>
                  </a:lnTo>
                  <a:cubicBezTo>
                    <a:pt x="591477" y="74112"/>
                    <a:pt x="623597" y="118038"/>
                    <a:pt x="623597" y="166696"/>
                  </a:cubicBezTo>
                  <a:close/>
                </a:path>
              </a:pathLst>
            </a:custGeom>
            <a:solidFill>
              <a:srgbClr val="A9AFC4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5" name="Полилиния: фигура 324">
              <a:extLst>
                <a:ext uri="{FF2B5EF4-FFF2-40B4-BE49-F238E27FC236}">
                  <a16:creationId xmlns:a16="http://schemas.microsoft.com/office/drawing/2014/main" xmlns="" id="{58B4FA17-D42A-E22B-E22C-F49798112F92}"/>
                </a:ext>
              </a:extLst>
            </p:cNvPr>
            <p:cNvSpPr/>
            <p:nvPr/>
          </p:nvSpPr>
          <p:spPr>
            <a:xfrm>
              <a:off x="5450062" y="4266847"/>
              <a:ext cx="222004" cy="397062"/>
            </a:xfrm>
            <a:custGeom>
              <a:avLst/>
              <a:gdLst>
                <a:gd name="connsiteX0" fmla="*/ 0 w 222004"/>
                <a:gd name="connsiteY0" fmla="*/ 0 h 397062"/>
                <a:gd name="connsiteX1" fmla="*/ 40979 w 222004"/>
                <a:gd name="connsiteY1" fmla="*/ 88662 h 397062"/>
                <a:gd name="connsiteX2" fmla="*/ 110965 w 222004"/>
                <a:gd name="connsiteY2" fmla="*/ 43336 h 397062"/>
                <a:gd name="connsiteX3" fmla="*/ 181044 w 222004"/>
                <a:gd name="connsiteY3" fmla="*/ 88662 h 397062"/>
                <a:gd name="connsiteX4" fmla="*/ 222004 w 222004"/>
                <a:gd name="connsiteY4" fmla="*/ 0 h 397062"/>
                <a:gd name="connsiteX5" fmla="*/ 169275 w 222004"/>
                <a:gd name="connsiteY5" fmla="*/ 397062 h 397062"/>
                <a:gd name="connsiteX6" fmla="*/ 52895 w 222004"/>
                <a:gd name="connsiteY6" fmla="*/ 397062 h 397062"/>
                <a:gd name="connsiteX7" fmla="*/ 0 w 222004"/>
                <a:gd name="connsiteY7" fmla="*/ 0 h 3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2004" h="397062">
                  <a:moveTo>
                    <a:pt x="0" y="0"/>
                  </a:moveTo>
                  <a:lnTo>
                    <a:pt x="40979" y="88662"/>
                  </a:lnTo>
                  <a:lnTo>
                    <a:pt x="110965" y="43336"/>
                  </a:lnTo>
                  <a:lnTo>
                    <a:pt x="181044" y="88662"/>
                  </a:lnTo>
                  <a:lnTo>
                    <a:pt x="222004" y="0"/>
                  </a:lnTo>
                  <a:cubicBezTo>
                    <a:pt x="165241" y="421060"/>
                    <a:pt x="169256" y="387540"/>
                    <a:pt x="169275" y="397062"/>
                  </a:cubicBezTo>
                  <a:lnTo>
                    <a:pt x="52895" y="397062"/>
                  </a:lnTo>
                  <a:cubicBezTo>
                    <a:pt x="52895" y="387945"/>
                    <a:pt x="58641" y="433786"/>
                    <a:pt x="0" y="0"/>
                  </a:cubicBez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6" name="Полилиния: фигура 325">
              <a:extLst>
                <a:ext uri="{FF2B5EF4-FFF2-40B4-BE49-F238E27FC236}">
                  <a16:creationId xmlns:a16="http://schemas.microsoft.com/office/drawing/2014/main" xmlns="" id="{29FF9F75-8EC6-027C-951A-F77B2D92938C}"/>
                </a:ext>
              </a:extLst>
            </p:cNvPr>
            <p:cNvSpPr/>
            <p:nvPr/>
          </p:nvSpPr>
          <p:spPr>
            <a:xfrm>
              <a:off x="5488205" y="4255925"/>
              <a:ext cx="147947" cy="54257"/>
            </a:xfrm>
            <a:custGeom>
              <a:avLst/>
              <a:gdLst>
                <a:gd name="connsiteX0" fmla="*/ 0 w 147947"/>
                <a:gd name="connsiteY0" fmla="*/ 0 h 54257"/>
                <a:gd name="connsiteX1" fmla="*/ 72896 w 147947"/>
                <a:gd name="connsiteY1" fmla="*/ 54258 h 54257"/>
                <a:gd name="connsiteX2" fmla="*/ 147947 w 147947"/>
                <a:gd name="connsiteY2" fmla="*/ 0 h 54257"/>
                <a:gd name="connsiteX3" fmla="*/ 0 w 147947"/>
                <a:gd name="connsiteY3" fmla="*/ 0 h 5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947" h="54257">
                  <a:moveTo>
                    <a:pt x="0" y="0"/>
                  </a:moveTo>
                  <a:lnTo>
                    <a:pt x="72896" y="54258"/>
                  </a:lnTo>
                  <a:lnTo>
                    <a:pt x="1479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E1EC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7" name="Полилиния: фигура 326">
              <a:extLst>
                <a:ext uri="{FF2B5EF4-FFF2-40B4-BE49-F238E27FC236}">
                  <a16:creationId xmlns:a16="http://schemas.microsoft.com/office/drawing/2014/main" xmlns="" id="{E9C231F3-7CDD-47EF-CACF-4FD7D41268B4}"/>
                </a:ext>
              </a:extLst>
            </p:cNvPr>
            <p:cNvSpPr/>
            <p:nvPr/>
          </p:nvSpPr>
          <p:spPr>
            <a:xfrm>
              <a:off x="5243787" y="4250400"/>
              <a:ext cx="634647" cy="413508"/>
            </a:xfrm>
            <a:custGeom>
              <a:avLst/>
              <a:gdLst>
                <a:gd name="connsiteX0" fmla="*/ 634647 w 634647"/>
                <a:gd name="connsiteY0" fmla="*/ 413509 h 413508"/>
                <a:gd name="connsiteX1" fmla="*/ 623597 w 634647"/>
                <a:gd name="connsiteY1" fmla="*/ 413509 h 413508"/>
                <a:gd name="connsiteX2" fmla="*/ 623597 w 634647"/>
                <a:gd name="connsiteY2" fmla="*/ 172240 h 413508"/>
                <a:gd name="connsiteX3" fmla="*/ 549927 w 634647"/>
                <a:gd name="connsiteY3" fmla="*/ 67261 h 413508"/>
                <a:gd name="connsiteX4" fmla="*/ 397633 w 634647"/>
                <a:gd name="connsiteY4" fmla="*/ 11087 h 413508"/>
                <a:gd name="connsiteX5" fmla="*/ 236941 w 634647"/>
                <a:gd name="connsiteY5" fmla="*/ 11087 h 413508"/>
                <a:gd name="connsiteX6" fmla="*/ 84536 w 634647"/>
                <a:gd name="connsiteY6" fmla="*/ 67261 h 413508"/>
                <a:gd name="connsiteX7" fmla="*/ 11050 w 634647"/>
                <a:gd name="connsiteY7" fmla="*/ 172240 h 413508"/>
                <a:gd name="connsiteX8" fmla="*/ 11050 w 634647"/>
                <a:gd name="connsiteY8" fmla="*/ 413509 h 413508"/>
                <a:gd name="connsiteX9" fmla="*/ 0 w 634647"/>
                <a:gd name="connsiteY9" fmla="*/ 413509 h 413508"/>
                <a:gd name="connsiteX10" fmla="*/ 0 w 634647"/>
                <a:gd name="connsiteY10" fmla="*/ 172240 h 413508"/>
                <a:gd name="connsiteX11" fmla="*/ 80613 w 634647"/>
                <a:gd name="connsiteY11" fmla="*/ 56928 h 413508"/>
                <a:gd name="connsiteX12" fmla="*/ 234970 w 634647"/>
                <a:gd name="connsiteY12" fmla="*/ 0 h 413508"/>
                <a:gd name="connsiteX13" fmla="*/ 399677 w 634647"/>
                <a:gd name="connsiteY13" fmla="*/ 0 h 413508"/>
                <a:gd name="connsiteX14" fmla="*/ 553850 w 634647"/>
                <a:gd name="connsiteY14" fmla="*/ 56892 h 413508"/>
                <a:gd name="connsiteX15" fmla="*/ 634574 w 634647"/>
                <a:gd name="connsiteY15" fmla="*/ 172259 h 413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4647" h="413508">
                  <a:moveTo>
                    <a:pt x="634647" y="413509"/>
                  </a:moveTo>
                  <a:lnTo>
                    <a:pt x="623597" y="413509"/>
                  </a:lnTo>
                  <a:lnTo>
                    <a:pt x="623597" y="172240"/>
                  </a:lnTo>
                  <a:cubicBezTo>
                    <a:pt x="623597" y="126602"/>
                    <a:pt x="594018" y="84389"/>
                    <a:pt x="549927" y="67261"/>
                  </a:cubicBezTo>
                  <a:lnTo>
                    <a:pt x="397633" y="11087"/>
                  </a:lnTo>
                  <a:lnTo>
                    <a:pt x="236941" y="11087"/>
                  </a:lnTo>
                  <a:lnTo>
                    <a:pt x="84536" y="67261"/>
                  </a:lnTo>
                  <a:cubicBezTo>
                    <a:pt x="40629" y="84407"/>
                    <a:pt x="11050" y="126620"/>
                    <a:pt x="11050" y="172240"/>
                  </a:cubicBezTo>
                  <a:lnTo>
                    <a:pt x="11050" y="413509"/>
                  </a:lnTo>
                  <a:lnTo>
                    <a:pt x="0" y="413509"/>
                  </a:lnTo>
                  <a:lnTo>
                    <a:pt x="0" y="172240"/>
                  </a:lnTo>
                  <a:cubicBezTo>
                    <a:pt x="0" y="122108"/>
                    <a:pt x="32396" y="75751"/>
                    <a:pt x="80613" y="56928"/>
                  </a:cubicBezTo>
                  <a:lnTo>
                    <a:pt x="234970" y="0"/>
                  </a:lnTo>
                  <a:lnTo>
                    <a:pt x="399677" y="0"/>
                  </a:lnTo>
                  <a:lnTo>
                    <a:pt x="553850" y="56892"/>
                  </a:lnTo>
                  <a:cubicBezTo>
                    <a:pt x="602177" y="75751"/>
                    <a:pt x="634574" y="122108"/>
                    <a:pt x="634574" y="172259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8" name="Полилиния: фигура 327">
              <a:extLst>
                <a:ext uri="{FF2B5EF4-FFF2-40B4-BE49-F238E27FC236}">
                  <a16:creationId xmlns:a16="http://schemas.microsoft.com/office/drawing/2014/main" xmlns="" id="{28448711-EAC9-8E52-4E9A-392F33A565E7}"/>
                </a:ext>
              </a:extLst>
            </p:cNvPr>
            <p:cNvSpPr/>
            <p:nvPr/>
          </p:nvSpPr>
          <p:spPr>
            <a:xfrm>
              <a:off x="5435218" y="3942491"/>
              <a:ext cx="251785" cy="313434"/>
            </a:xfrm>
            <a:custGeom>
              <a:avLst/>
              <a:gdLst>
                <a:gd name="connsiteX0" fmla="*/ 125902 w 251785"/>
                <a:gd name="connsiteY0" fmla="*/ 313434 h 313434"/>
                <a:gd name="connsiteX1" fmla="*/ 0 w 251785"/>
                <a:gd name="connsiteY1" fmla="*/ 187551 h 313434"/>
                <a:gd name="connsiteX2" fmla="*/ 0 w 251785"/>
                <a:gd name="connsiteY2" fmla="*/ 124379 h 313434"/>
                <a:gd name="connsiteX3" fmla="*/ 127416 w 251785"/>
                <a:gd name="connsiteY3" fmla="*/ 9 h 313434"/>
                <a:gd name="connsiteX4" fmla="*/ 251785 w 251785"/>
                <a:gd name="connsiteY4" fmla="*/ 124379 h 313434"/>
                <a:gd name="connsiteX5" fmla="*/ 251785 w 251785"/>
                <a:gd name="connsiteY5" fmla="*/ 187551 h 313434"/>
                <a:gd name="connsiteX6" fmla="*/ 125902 w 251785"/>
                <a:gd name="connsiteY6" fmla="*/ 313434 h 313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785" h="313434">
                  <a:moveTo>
                    <a:pt x="125902" y="313434"/>
                  </a:moveTo>
                  <a:cubicBezTo>
                    <a:pt x="56376" y="313434"/>
                    <a:pt x="11" y="257077"/>
                    <a:pt x="0" y="187551"/>
                  </a:cubicBezTo>
                  <a:lnTo>
                    <a:pt x="0" y="124379"/>
                  </a:lnTo>
                  <a:cubicBezTo>
                    <a:pt x="842" y="54851"/>
                    <a:pt x="57886" y="-832"/>
                    <a:pt x="127416" y="9"/>
                  </a:cubicBezTo>
                  <a:cubicBezTo>
                    <a:pt x="195757" y="836"/>
                    <a:pt x="250958" y="56037"/>
                    <a:pt x="251785" y="124379"/>
                  </a:cubicBezTo>
                  <a:lnTo>
                    <a:pt x="251785" y="187551"/>
                  </a:lnTo>
                  <a:cubicBezTo>
                    <a:pt x="251785" y="257075"/>
                    <a:pt x="195426" y="313434"/>
                    <a:pt x="125902" y="313434"/>
                  </a:cubicBez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9" name="Полилиния: фигура 328">
              <a:extLst>
                <a:ext uri="{FF2B5EF4-FFF2-40B4-BE49-F238E27FC236}">
                  <a16:creationId xmlns:a16="http://schemas.microsoft.com/office/drawing/2014/main" xmlns="" id="{AEA3E3C1-E753-73F4-BA53-93DF42D57D29}"/>
                </a:ext>
              </a:extLst>
            </p:cNvPr>
            <p:cNvSpPr/>
            <p:nvPr/>
          </p:nvSpPr>
          <p:spPr>
            <a:xfrm>
              <a:off x="5450062" y="4255925"/>
              <a:ext cx="111038" cy="99583"/>
            </a:xfrm>
            <a:custGeom>
              <a:avLst/>
              <a:gdLst>
                <a:gd name="connsiteX0" fmla="*/ 29689 w 111038"/>
                <a:gd name="connsiteY0" fmla="*/ 0 h 99583"/>
                <a:gd name="connsiteX1" fmla="*/ 38143 w 111038"/>
                <a:gd name="connsiteY1" fmla="*/ 0 h 99583"/>
                <a:gd name="connsiteX2" fmla="*/ 111039 w 111038"/>
                <a:gd name="connsiteY2" fmla="*/ 54258 h 99583"/>
                <a:gd name="connsiteX3" fmla="*/ 40979 w 111038"/>
                <a:gd name="connsiteY3" fmla="*/ 99583 h 99583"/>
                <a:gd name="connsiteX4" fmla="*/ 0 w 111038"/>
                <a:gd name="connsiteY4" fmla="*/ 10922 h 99583"/>
                <a:gd name="connsiteX5" fmla="*/ 29689 w 111038"/>
                <a:gd name="connsiteY5" fmla="*/ 0 h 99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38" h="99583">
                  <a:moveTo>
                    <a:pt x="29689" y="0"/>
                  </a:moveTo>
                  <a:lnTo>
                    <a:pt x="38143" y="0"/>
                  </a:lnTo>
                  <a:lnTo>
                    <a:pt x="111039" y="54258"/>
                  </a:lnTo>
                  <a:lnTo>
                    <a:pt x="40979" y="99583"/>
                  </a:lnTo>
                  <a:lnTo>
                    <a:pt x="0" y="10922"/>
                  </a:lnTo>
                  <a:lnTo>
                    <a:pt x="29689" y="0"/>
                  </a:ln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0" name="Полилиния: фигура 329">
              <a:extLst>
                <a:ext uri="{FF2B5EF4-FFF2-40B4-BE49-F238E27FC236}">
                  <a16:creationId xmlns:a16="http://schemas.microsoft.com/office/drawing/2014/main" xmlns="" id="{92C7117E-F6E0-B9AD-8536-97BD0CF56E56}"/>
                </a:ext>
              </a:extLst>
            </p:cNvPr>
            <p:cNvSpPr/>
            <p:nvPr/>
          </p:nvSpPr>
          <p:spPr>
            <a:xfrm>
              <a:off x="5561101" y="4255925"/>
              <a:ext cx="111038" cy="99583"/>
            </a:xfrm>
            <a:custGeom>
              <a:avLst/>
              <a:gdLst>
                <a:gd name="connsiteX0" fmla="*/ 81368 w 111038"/>
                <a:gd name="connsiteY0" fmla="*/ 0 h 99583"/>
                <a:gd name="connsiteX1" fmla="*/ 75051 w 111038"/>
                <a:gd name="connsiteY1" fmla="*/ 0 h 99583"/>
                <a:gd name="connsiteX2" fmla="*/ 0 w 111038"/>
                <a:gd name="connsiteY2" fmla="*/ 54258 h 99583"/>
                <a:gd name="connsiteX3" fmla="*/ 70078 w 111038"/>
                <a:gd name="connsiteY3" fmla="*/ 99583 h 99583"/>
                <a:gd name="connsiteX4" fmla="*/ 111039 w 111038"/>
                <a:gd name="connsiteY4" fmla="*/ 10922 h 99583"/>
                <a:gd name="connsiteX5" fmla="*/ 81368 w 111038"/>
                <a:gd name="connsiteY5" fmla="*/ 0 h 99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38" h="99583">
                  <a:moveTo>
                    <a:pt x="81368" y="0"/>
                  </a:moveTo>
                  <a:lnTo>
                    <a:pt x="75051" y="0"/>
                  </a:lnTo>
                  <a:lnTo>
                    <a:pt x="0" y="54258"/>
                  </a:lnTo>
                  <a:lnTo>
                    <a:pt x="70078" y="99583"/>
                  </a:lnTo>
                  <a:lnTo>
                    <a:pt x="111039" y="10922"/>
                  </a:lnTo>
                  <a:lnTo>
                    <a:pt x="81368" y="0"/>
                  </a:ln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1" name="Полилиния: фигура 330">
              <a:extLst>
                <a:ext uri="{FF2B5EF4-FFF2-40B4-BE49-F238E27FC236}">
                  <a16:creationId xmlns:a16="http://schemas.microsoft.com/office/drawing/2014/main" xmlns="" id="{29C130F2-1B61-230F-B8EC-E316E802190D}"/>
                </a:ext>
              </a:extLst>
            </p:cNvPr>
            <p:cNvSpPr/>
            <p:nvPr/>
          </p:nvSpPr>
          <p:spPr>
            <a:xfrm>
              <a:off x="5450062" y="4255925"/>
              <a:ext cx="111038" cy="99583"/>
            </a:xfrm>
            <a:custGeom>
              <a:avLst/>
              <a:gdLst>
                <a:gd name="connsiteX0" fmla="*/ 29689 w 111038"/>
                <a:gd name="connsiteY0" fmla="*/ 0 h 99583"/>
                <a:gd name="connsiteX1" fmla="*/ 38143 w 111038"/>
                <a:gd name="connsiteY1" fmla="*/ 0 h 99583"/>
                <a:gd name="connsiteX2" fmla="*/ 111039 w 111038"/>
                <a:gd name="connsiteY2" fmla="*/ 54258 h 99583"/>
                <a:gd name="connsiteX3" fmla="*/ 40979 w 111038"/>
                <a:gd name="connsiteY3" fmla="*/ 99583 h 99583"/>
                <a:gd name="connsiteX4" fmla="*/ 0 w 111038"/>
                <a:gd name="connsiteY4" fmla="*/ 10922 h 99583"/>
                <a:gd name="connsiteX5" fmla="*/ 29689 w 111038"/>
                <a:gd name="connsiteY5" fmla="*/ 0 h 99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38" h="99583">
                  <a:moveTo>
                    <a:pt x="29689" y="0"/>
                  </a:moveTo>
                  <a:lnTo>
                    <a:pt x="38143" y="0"/>
                  </a:lnTo>
                  <a:lnTo>
                    <a:pt x="111039" y="54258"/>
                  </a:lnTo>
                  <a:lnTo>
                    <a:pt x="40979" y="99583"/>
                  </a:lnTo>
                  <a:lnTo>
                    <a:pt x="0" y="10922"/>
                  </a:lnTo>
                  <a:lnTo>
                    <a:pt x="29689" y="0"/>
                  </a:ln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2" name="Полилиния: фигура 331">
              <a:extLst>
                <a:ext uri="{FF2B5EF4-FFF2-40B4-BE49-F238E27FC236}">
                  <a16:creationId xmlns:a16="http://schemas.microsoft.com/office/drawing/2014/main" xmlns="" id="{D4E75ACE-33EC-E970-4A32-7017151727BF}"/>
                </a:ext>
              </a:extLst>
            </p:cNvPr>
            <p:cNvSpPr/>
            <p:nvPr/>
          </p:nvSpPr>
          <p:spPr>
            <a:xfrm>
              <a:off x="5561101" y="4255925"/>
              <a:ext cx="111038" cy="99583"/>
            </a:xfrm>
            <a:custGeom>
              <a:avLst/>
              <a:gdLst>
                <a:gd name="connsiteX0" fmla="*/ 81368 w 111038"/>
                <a:gd name="connsiteY0" fmla="*/ 0 h 99583"/>
                <a:gd name="connsiteX1" fmla="*/ 75051 w 111038"/>
                <a:gd name="connsiteY1" fmla="*/ 0 h 99583"/>
                <a:gd name="connsiteX2" fmla="*/ 0 w 111038"/>
                <a:gd name="connsiteY2" fmla="*/ 54258 h 99583"/>
                <a:gd name="connsiteX3" fmla="*/ 70078 w 111038"/>
                <a:gd name="connsiteY3" fmla="*/ 99583 h 99583"/>
                <a:gd name="connsiteX4" fmla="*/ 111039 w 111038"/>
                <a:gd name="connsiteY4" fmla="*/ 10922 h 99583"/>
                <a:gd name="connsiteX5" fmla="*/ 81368 w 111038"/>
                <a:gd name="connsiteY5" fmla="*/ 0 h 99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038" h="99583">
                  <a:moveTo>
                    <a:pt x="81368" y="0"/>
                  </a:moveTo>
                  <a:lnTo>
                    <a:pt x="75051" y="0"/>
                  </a:lnTo>
                  <a:lnTo>
                    <a:pt x="0" y="54258"/>
                  </a:lnTo>
                  <a:lnTo>
                    <a:pt x="70078" y="99583"/>
                  </a:lnTo>
                  <a:lnTo>
                    <a:pt x="111039" y="10922"/>
                  </a:lnTo>
                  <a:lnTo>
                    <a:pt x="81368" y="0"/>
                  </a:ln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3" name="Полилиния: фигура 332">
              <a:extLst>
                <a:ext uri="{FF2B5EF4-FFF2-40B4-BE49-F238E27FC236}">
                  <a16:creationId xmlns:a16="http://schemas.microsoft.com/office/drawing/2014/main" xmlns="" id="{60314BF5-434F-B53B-3053-270082052633}"/>
                </a:ext>
              </a:extLst>
            </p:cNvPr>
            <p:cNvSpPr/>
            <p:nvPr/>
          </p:nvSpPr>
          <p:spPr>
            <a:xfrm>
              <a:off x="5506714" y="4310183"/>
              <a:ext cx="108773" cy="353725"/>
            </a:xfrm>
            <a:custGeom>
              <a:avLst/>
              <a:gdLst>
                <a:gd name="connsiteX0" fmla="*/ 0 w 108773"/>
                <a:gd name="connsiteY0" fmla="*/ 353726 h 353725"/>
                <a:gd name="connsiteX1" fmla="*/ 33244 w 108773"/>
                <a:gd name="connsiteY1" fmla="*/ 67684 h 353725"/>
                <a:gd name="connsiteX2" fmla="*/ 10222 w 108773"/>
                <a:gd name="connsiteY2" fmla="*/ 28565 h 353725"/>
                <a:gd name="connsiteX3" fmla="*/ 54387 w 108773"/>
                <a:gd name="connsiteY3" fmla="*/ 0 h 353725"/>
                <a:gd name="connsiteX4" fmla="*/ 98570 w 108773"/>
                <a:gd name="connsiteY4" fmla="*/ 28565 h 353725"/>
                <a:gd name="connsiteX5" fmla="*/ 75548 w 108773"/>
                <a:gd name="connsiteY5" fmla="*/ 67684 h 353725"/>
                <a:gd name="connsiteX6" fmla="*/ 108774 w 108773"/>
                <a:gd name="connsiteY6" fmla="*/ 353726 h 353725"/>
                <a:gd name="connsiteX7" fmla="*/ 0 w 108773"/>
                <a:gd name="connsiteY7" fmla="*/ 353726 h 353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8773" h="353725">
                  <a:moveTo>
                    <a:pt x="0" y="353726"/>
                  </a:moveTo>
                  <a:lnTo>
                    <a:pt x="33244" y="67684"/>
                  </a:lnTo>
                  <a:lnTo>
                    <a:pt x="10222" y="28565"/>
                  </a:lnTo>
                  <a:lnTo>
                    <a:pt x="54387" y="0"/>
                  </a:lnTo>
                  <a:lnTo>
                    <a:pt x="98570" y="28565"/>
                  </a:lnTo>
                  <a:lnTo>
                    <a:pt x="75548" y="67684"/>
                  </a:lnTo>
                  <a:lnTo>
                    <a:pt x="108774" y="353726"/>
                  </a:lnTo>
                  <a:lnTo>
                    <a:pt x="0" y="353726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4" name="Полилиния: фигура 333">
              <a:extLst>
                <a:ext uri="{FF2B5EF4-FFF2-40B4-BE49-F238E27FC236}">
                  <a16:creationId xmlns:a16="http://schemas.microsoft.com/office/drawing/2014/main" xmlns="" id="{04C5AF9B-866A-5873-F8E6-1DF6E09AA8A5}"/>
                </a:ext>
              </a:extLst>
            </p:cNvPr>
            <p:cNvSpPr/>
            <p:nvPr/>
          </p:nvSpPr>
          <p:spPr>
            <a:xfrm>
              <a:off x="5429693" y="3936998"/>
              <a:ext cx="262835" cy="324451"/>
            </a:xfrm>
            <a:custGeom>
              <a:avLst/>
              <a:gdLst>
                <a:gd name="connsiteX0" fmla="*/ 131427 w 262835"/>
                <a:gd name="connsiteY0" fmla="*/ 324452 h 324451"/>
                <a:gd name="connsiteX1" fmla="*/ 0 w 262835"/>
                <a:gd name="connsiteY1" fmla="*/ 193043 h 324451"/>
                <a:gd name="connsiteX2" fmla="*/ 0 w 262835"/>
                <a:gd name="connsiteY2" fmla="*/ 129871 h 324451"/>
                <a:gd name="connsiteX3" fmla="*/ 132974 w 262835"/>
                <a:gd name="connsiteY3" fmla="*/ 9 h 324451"/>
                <a:gd name="connsiteX4" fmla="*/ 262836 w 262835"/>
                <a:gd name="connsiteY4" fmla="*/ 129871 h 324451"/>
                <a:gd name="connsiteX5" fmla="*/ 262836 w 262835"/>
                <a:gd name="connsiteY5" fmla="*/ 193043 h 324451"/>
                <a:gd name="connsiteX6" fmla="*/ 131427 w 262835"/>
                <a:gd name="connsiteY6" fmla="*/ 324452 h 324451"/>
                <a:gd name="connsiteX7" fmla="*/ 131427 w 262835"/>
                <a:gd name="connsiteY7" fmla="*/ 9513 h 324451"/>
                <a:gd name="connsiteX8" fmla="*/ 11050 w 262835"/>
                <a:gd name="connsiteY8" fmla="*/ 129871 h 324451"/>
                <a:gd name="connsiteX9" fmla="*/ 11050 w 262835"/>
                <a:gd name="connsiteY9" fmla="*/ 193043 h 324451"/>
                <a:gd name="connsiteX10" fmla="*/ 132906 w 262835"/>
                <a:gd name="connsiteY10" fmla="*/ 311923 h 324451"/>
                <a:gd name="connsiteX11" fmla="*/ 251785 w 262835"/>
                <a:gd name="connsiteY11" fmla="*/ 193043 h 324451"/>
                <a:gd name="connsiteX12" fmla="*/ 251785 w 262835"/>
                <a:gd name="connsiteY12" fmla="*/ 129871 h 324451"/>
                <a:gd name="connsiteX13" fmla="*/ 131427 w 262835"/>
                <a:gd name="connsiteY13" fmla="*/ 9513 h 324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2835" h="324451">
                  <a:moveTo>
                    <a:pt x="131427" y="324452"/>
                  </a:moveTo>
                  <a:cubicBezTo>
                    <a:pt x="58882" y="324371"/>
                    <a:pt x="92" y="265588"/>
                    <a:pt x="0" y="193043"/>
                  </a:cubicBezTo>
                  <a:lnTo>
                    <a:pt x="0" y="129871"/>
                  </a:lnTo>
                  <a:cubicBezTo>
                    <a:pt x="860" y="57291"/>
                    <a:pt x="60393" y="-850"/>
                    <a:pt x="132974" y="9"/>
                  </a:cubicBezTo>
                  <a:cubicBezTo>
                    <a:pt x="204342" y="854"/>
                    <a:pt x="261990" y="58504"/>
                    <a:pt x="262836" y="129871"/>
                  </a:cubicBezTo>
                  <a:lnTo>
                    <a:pt x="262836" y="193043"/>
                  </a:lnTo>
                  <a:cubicBezTo>
                    <a:pt x="262755" y="265584"/>
                    <a:pt x="203968" y="324371"/>
                    <a:pt x="131427" y="324452"/>
                  </a:cubicBezTo>
                  <a:close/>
                  <a:moveTo>
                    <a:pt x="131427" y="9513"/>
                  </a:moveTo>
                  <a:cubicBezTo>
                    <a:pt x="64977" y="9574"/>
                    <a:pt x="11122" y="63422"/>
                    <a:pt x="11050" y="129871"/>
                  </a:cubicBezTo>
                  <a:lnTo>
                    <a:pt x="11050" y="193043"/>
                  </a:lnTo>
                  <a:cubicBezTo>
                    <a:pt x="11872" y="259521"/>
                    <a:pt x="66430" y="312744"/>
                    <a:pt x="132906" y="311923"/>
                  </a:cubicBezTo>
                  <a:cubicBezTo>
                    <a:pt x="198223" y="311114"/>
                    <a:pt x="250977" y="258361"/>
                    <a:pt x="251785" y="193043"/>
                  </a:cubicBezTo>
                  <a:lnTo>
                    <a:pt x="251785" y="129871"/>
                  </a:lnTo>
                  <a:cubicBezTo>
                    <a:pt x="251713" y="63429"/>
                    <a:pt x="197870" y="9584"/>
                    <a:pt x="131427" y="9513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5" name="Полилиния: фигура 334">
              <a:extLst>
                <a:ext uri="{FF2B5EF4-FFF2-40B4-BE49-F238E27FC236}">
                  <a16:creationId xmlns:a16="http://schemas.microsoft.com/office/drawing/2014/main" xmlns="" id="{775F76DA-2365-7323-D59A-58CF62475040}"/>
                </a:ext>
              </a:extLst>
            </p:cNvPr>
            <p:cNvSpPr/>
            <p:nvPr/>
          </p:nvSpPr>
          <p:spPr>
            <a:xfrm>
              <a:off x="5686763" y="4066662"/>
              <a:ext cx="27534" cy="78647"/>
            </a:xfrm>
            <a:custGeom>
              <a:avLst/>
              <a:gdLst>
                <a:gd name="connsiteX0" fmla="*/ 27534 w 27534"/>
                <a:gd name="connsiteY0" fmla="*/ 26784 h 78647"/>
                <a:gd name="connsiteX1" fmla="*/ 27534 w 27534"/>
                <a:gd name="connsiteY1" fmla="*/ 44520 h 78647"/>
                <a:gd name="connsiteX2" fmla="*/ 19707 w 27534"/>
                <a:gd name="connsiteY2" fmla="*/ 63435 h 78647"/>
                <a:gd name="connsiteX3" fmla="*/ 11179 w 27534"/>
                <a:gd name="connsiteY3" fmla="*/ 71981 h 78647"/>
                <a:gd name="connsiteX4" fmla="*/ 0 w 27534"/>
                <a:gd name="connsiteY4" fmla="*/ 78648 h 78647"/>
                <a:gd name="connsiteX5" fmla="*/ 258 w 27534"/>
                <a:gd name="connsiteY5" fmla="*/ 5 h 78647"/>
                <a:gd name="connsiteX6" fmla="*/ 27529 w 27534"/>
                <a:gd name="connsiteY6" fmla="*/ 26208 h 78647"/>
                <a:gd name="connsiteX7" fmla="*/ 27534 w 27534"/>
                <a:gd name="connsiteY7" fmla="*/ 26784 h 7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534" h="78647">
                  <a:moveTo>
                    <a:pt x="27534" y="26784"/>
                  </a:moveTo>
                  <a:lnTo>
                    <a:pt x="27534" y="44520"/>
                  </a:lnTo>
                  <a:cubicBezTo>
                    <a:pt x="27543" y="51615"/>
                    <a:pt x="24725" y="58422"/>
                    <a:pt x="19707" y="63435"/>
                  </a:cubicBezTo>
                  <a:lnTo>
                    <a:pt x="11179" y="71981"/>
                  </a:lnTo>
                  <a:cubicBezTo>
                    <a:pt x="8059" y="75092"/>
                    <a:pt x="4219" y="77381"/>
                    <a:pt x="0" y="78648"/>
                  </a:cubicBezTo>
                  <a:cubicBezTo>
                    <a:pt x="350" y="73031"/>
                    <a:pt x="258" y="75812"/>
                    <a:pt x="258" y="5"/>
                  </a:cubicBezTo>
                  <a:cubicBezTo>
                    <a:pt x="15025" y="-289"/>
                    <a:pt x="27234" y="11443"/>
                    <a:pt x="27529" y="26208"/>
                  </a:cubicBezTo>
                  <a:cubicBezTo>
                    <a:pt x="27532" y="26399"/>
                    <a:pt x="27534" y="26593"/>
                    <a:pt x="27534" y="26784"/>
                  </a:cubicBez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6" name="Полилиния: фигура 335">
              <a:extLst>
                <a:ext uri="{FF2B5EF4-FFF2-40B4-BE49-F238E27FC236}">
                  <a16:creationId xmlns:a16="http://schemas.microsoft.com/office/drawing/2014/main" xmlns="" id="{ADE5ECC5-D591-19C5-8E94-0B62AD464F5B}"/>
                </a:ext>
              </a:extLst>
            </p:cNvPr>
            <p:cNvSpPr/>
            <p:nvPr/>
          </p:nvSpPr>
          <p:spPr>
            <a:xfrm>
              <a:off x="5408070" y="4066682"/>
              <a:ext cx="27405" cy="78572"/>
            </a:xfrm>
            <a:custGeom>
              <a:avLst/>
              <a:gdLst>
                <a:gd name="connsiteX0" fmla="*/ 27405 w 27405"/>
                <a:gd name="connsiteY0" fmla="*/ 78573 h 78572"/>
                <a:gd name="connsiteX1" fmla="*/ 16355 w 27405"/>
                <a:gd name="connsiteY1" fmla="*/ 71961 h 78572"/>
                <a:gd name="connsiteX2" fmla="*/ 7827 w 27405"/>
                <a:gd name="connsiteY2" fmla="*/ 63415 h 78572"/>
                <a:gd name="connsiteX3" fmla="*/ 0 w 27405"/>
                <a:gd name="connsiteY3" fmla="*/ 44500 h 78572"/>
                <a:gd name="connsiteX4" fmla="*/ 0 w 27405"/>
                <a:gd name="connsiteY4" fmla="*/ 26764 h 78572"/>
                <a:gd name="connsiteX5" fmla="*/ 26757 w 27405"/>
                <a:gd name="connsiteY5" fmla="*/ 0 h 78572"/>
                <a:gd name="connsiteX6" fmla="*/ 27147 w 27405"/>
                <a:gd name="connsiteY6" fmla="*/ 4 h 78572"/>
                <a:gd name="connsiteX7" fmla="*/ 27405 w 27405"/>
                <a:gd name="connsiteY7" fmla="*/ 78573 h 78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05" h="78572">
                  <a:moveTo>
                    <a:pt x="27405" y="78573"/>
                  </a:moveTo>
                  <a:cubicBezTo>
                    <a:pt x="23239" y="77302"/>
                    <a:pt x="19445" y="75031"/>
                    <a:pt x="16355" y="71961"/>
                  </a:cubicBezTo>
                  <a:lnTo>
                    <a:pt x="7827" y="63415"/>
                  </a:lnTo>
                  <a:cubicBezTo>
                    <a:pt x="2809" y="58402"/>
                    <a:pt x="-9" y="51595"/>
                    <a:pt x="0" y="44500"/>
                  </a:cubicBezTo>
                  <a:lnTo>
                    <a:pt x="0" y="26764"/>
                  </a:lnTo>
                  <a:cubicBezTo>
                    <a:pt x="-2" y="11984"/>
                    <a:pt x="11979" y="2"/>
                    <a:pt x="26757" y="0"/>
                  </a:cubicBezTo>
                  <a:cubicBezTo>
                    <a:pt x="26888" y="0"/>
                    <a:pt x="27018" y="2"/>
                    <a:pt x="27147" y="4"/>
                  </a:cubicBezTo>
                  <a:cubicBezTo>
                    <a:pt x="27147" y="76694"/>
                    <a:pt x="27037" y="73029"/>
                    <a:pt x="27405" y="78573"/>
                  </a:cubicBezTo>
                  <a:close/>
                </a:path>
              </a:pathLst>
            </a:custGeom>
            <a:solidFill>
              <a:srgbClr val="F5F5F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7" name="Полилиния: фигура 336">
              <a:extLst>
                <a:ext uri="{FF2B5EF4-FFF2-40B4-BE49-F238E27FC236}">
                  <a16:creationId xmlns:a16="http://schemas.microsoft.com/office/drawing/2014/main" xmlns="" id="{21C7A786-0631-362C-A9BA-FE33AE34F09B}"/>
                </a:ext>
              </a:extLst>
            </p:cNvPr>
            <p:cNvSpPr/>
            <p:nvPr/>
          </p:nvSpPr>
          <p:spPr>
            <a:xfrm>
              <a:off x="5680741" y="4061142"/>
              <a:ext cx="39081" cy="91737"/>
            </a:xfrm>
            <a:custGeom>
              <a:avLst/>
              <a:gdLst>
                <a:gd name="connsiteX0" fmla="*/ 0 w 39081"/>
                <a:gd name="connsiteY0" fmla="*/ 91737 h 91737"/>
                <a:gd name="connsiteX1" fmla="*/ 755 w 39081"/>
                <a:gd name="connsiteY1" fmla="*/ 0 h 91737"/>
                <a:gd name="connsiteX2" fmla="*/ 6796 w 39081"/>
                <a:gd name="connsiteY2" fmla="*/ 0 h 91737"/>
                <a:gd name="connsiteX3" fmla="*/ 39082 w 39081"/>
                <a:gd name="connsiteY3" fmla="*/ 32304 h 91737"/>
                <a:gd name="connsiteX4" fmla="*/ 39082 w 39081"/>
                <a:gd name="connsiteY4" fmla="*/ 50040 h 91737"/>
                <a:gd name="connsiteX5" fmla="*/ 29615 w 39081"/>
                <a:gd name="connsiteY5" fmla="*/ 72878 h 91737"/>
                <a:gd name="connsiteX6" fmla="*/ 21125 w 39081"/>
                <a:gd name="connsiteY6" fmla="*/ 81405 h 91737"/>
                <a:gd name="connsiteX7" fmla="*/ 0 w 39081"/>
                <a:gd name="connsiteY7" fmla="*/ 91737 h 91737"/>
                <a:gd name="connsiteX8" fmla="*/ 11806 w 39081"/>
                <a:gd name="connsiteY8" fmla="*/ 11658 h 91737"/>
                <a:gd name="connsiteX9" fmla="*/ 11806 w 39081"/>
                <a:gd name="connsiteY9" fmla="*/ 74941 h 91737"/>
                <a:gd name="connsiteX10" fmla="*/ 21806 w 39081"/>
                <a:gd name="connsiteY10" fmla="*/ 65050 h 91737"/>
                <a:gd name="connsiteX11" fmla="*/ 28031 w 39081"/>
                <a:gd name="connsiteY11" fmla="*/ 50040 h 91737"/>
                <a:gd name="connsiteX12" fmla="*/ 28031 w 39081"/>
                <a:gd name="connsiteY12" fmla="*/ 32304 h 91737"/>
                <a:gd name="connsiteX13" fmla="*/ 11806 w 39081"/>
                <a:gd name="connsiteY13" fmla="*/ 11658 h 9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081" h="91737">
                  <a:moveTo>
                    <a:pt x="0" y="91737"/>
                  </a:moveTo>
                  <a:cubicBezTo>
                    <a:pt x="995" y="76175"/>
                    <a:pt x="755" y="90927"/>
                    <a:pt x="755" y="0"/>
                  </a:cubicBezTo>
                  <a:lnTo>
                    <a:pt x="6796" y="0"/>
                  </a:lnTo>
                  <a:cubicBezTo>
                    <a:pt x="24626" y="20"/>
                    <a:pt x="39071" y="14474"/>
                    <a:pt x="39082" y="32304"/>
                  </a:cubicBezTo>
                  <a:lnTo>
                    <a:pt x="39082" y="50040"/>
                  </a:lnTo>
                  <a:cubicBezTo>
                    <a:pt x="39076" y="58606"/>
                    <a:pt x="35673" y="66820"/>
                    <a:pt x="29615" y="72878"/>
                  </a:cubicBezTo>
                  <a:lnTo>
                    <a:pt x="21125" y="81405"/>
                  </a:lnTo>
                  <a:cubicBezTo>
                    <a:pt x="14384" y="88072"/>
                    <a:pt x="8233" y="89288"/>
                    <a:pt x="0" y="91737"/>
                  </a:cubicBezTo>
                  <a:close/>
                  <a:moveTo>
                    <a:pt x="11806" y="11658"/>
                  </a:moveTo>
                  <a:lnTo>
                    <a:pt x="11806" y="74941"/>
                  </a:lnTo>
                  <a:cubicBezTo>
                    <a:pt x="13058" y="73909"/>
                    <a:pt x="13076" y="73817"/>
                    <a:pt x="21806" y="65050"/>
                  </a:cubicBezTo>
                  <a:cubicBezTo>
                    <a:pt x="25786" y="61069"/>
                    <a:pt x="28024" y="55670"/>
                    <a:pt x="28031" y="50040"/>
                  </a:cubicBezTo>
                  <a:lnTo>
                    <a:pt x="28031" y="32304"/>
                  </a:lnTo>
                  <a:cubicBezTo>
                    <a:pt x="28022" y="22506"/>
                    <a:pt x="21324" y="13983"/>
                    <a:pt x="11806" y="11658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9" name="Полилиния: фигура 338">
              <a:extLst>
                <a:ext uri="{FF2B5EF4-FFF2-40B4-BE49-F238E27FC236}">
                  <a16:creationId xmlns:a16="http://schemas.microsoft.com/office/drawing/2014/main" xmlns="" id="{B32F1005-988F-4C3E-915E-92F9CCFADDA6}"/>
                </a:ext>
              </a:extLst>
            </p:cNvPr>
            <p:cNvSpPr/>
            <p:nvPr/>
          </p:nvSpPr>
          <p:spPr>
            <a:xfrm>
              <a:off x="5402601" y="4061161"/>
              <a:ext cx="38897" cy="91700"/>
            </a:xfrm>
            <a:custGeom>
              <a:avLst/>
              <a:gdLst>
                <a:gd name="connsiteX0" fmla="*/ 38898 w 38897"/>
                <a:gd name="connsiteY0" fmla="*/ 91701 h 91700"/>
                <a:gd name="connsiteX1" fmla="*/ 9430 w 38897"/>
                <a:gd name="connsiteY1" fmla="*/ 72823 h 91700"/>
                <a:gd name="connsiteX2" fmla="*/ 0 w 38897"/>
                <a:gd name="connsiteY2" fmla="*/ 50022 h 91700"/>
                <a:gd name="connsiteX3" fmla="*/ 0 w 38897"/>
                <a:gd name="connsiteY3" fmla="*/ 32286 h 91700"/>
                <a:gd name="connsiteX4" fmla="*/ 32212 w 38897"/>
                <a:gd name="connsiteY4" fmla="*/ 0 h 91700"/>
                <a:gd name="connsiteX5" fmla="*/ 38069 w 38897"/>
                <a:gd name="connsiteY5" fmla="*/ 0 h 91700"/>
                <a:gd name="connsiteX6" fmla="*/ 38898 w 38897"/>
                <a:gd name="connsiteY6" fmla="*/ 91701 h 91700"/>
                <a:gd name="connsiteX7" fmla="*/ 27092 w 38897"/>
                <a:gd name="connsiteY7" fmla="*/ 11677 h 91700"/>
                <a:gd name="connsiteX8" fmla="*/ 11050 w 38897"/>
                <a:gd name="connsiteY8" fmla="*/ 32286 h 91700"/>
                <a:gd name="connsiteX9" fmla="*/ 11050 w 38897"/>
                <a:gd name="connsiteY9" fmla="*/ 50022 h 91700"/>
                <a:gd name="connsiteX10" fmla="*/ 17239 w 38897"/>
                <a:gd name="connsiteY10" fmla="*/ 65014 h 91700"/>
                <a:gd name="connsiteX11" fmla="*/ 27092 w 38897"/>
                <a:gd name="connsiteY11" fmla="*/ 74775 h 9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897" h="91700">
                  <a:moveTo>
                    <a:pt x="38898" y="91701"/>
                  </a:moveTo>
                  <a:cubicBezTo>
                    <a:pt x="21935" y="86544"/>
                    <a:pt x="23280" y="86709"/>
                    <a:pt x="9430" y="72823"/>
                  </a:cubicBezTo>
                  <a:cubicBezTo>
                    <a:pt x="3394" y="66769"/>
                    <a:pt x="2" y="58571"/>
                    <a:pt x="0" y="50022"/>
                  </a:cubicBezTo>
                  <a:lnTo>
                    <a:pt x="0" y="32286"/>
                  </a:lnTo>
                  <a:cubicBezTo>
                    <a:pt x="20" y="14493"/>
                    <a:pt x="14419" y="61"/>
                    <a:pt x="32212" y="0"/>
                  </a:cubicBezTo>
                  <a:lnTo>
                    <a:pt x="38069" y="0"/>
                  </a:lnTo>
                  <a:cubicBezTo>
                    <a:pt x="38143" y="90835"/>
                    <a:pt x="37885" y="76101"/>
                    <a:pt x="38898" y="91701"/>
                  </a:cubicBezTo>
                  <a:close/>
                  <a:moveTo>
                    <a:pt x="27092" y="11677"/>
                  </a:moveTo>
                  <a:cubicBezTo>
                    <a:pt x="17661" y="14069"/>
                    <a:pt x="11054" y="22556"/>
                    <a:pt x="11050" y="32286"/>
                  </a:cubicBezTo>
                  <a:lnTo>
                    <a:pt x="11050" y="50022"/>
                  </a:lnTo>
                  <a:cubicBezTo>
                    <a:pt x="11050" y="55641"/>
                    <a:pt x="13275" y="61030"/>
                    <a:pt x="17239" y="65014"/>
                  </a:cubicBezTo>
                  <a:cubicBezTo>
                    <a:pt x="26098" y="73891"/>
                    <a:pt x="26061" y="73909"/>
                    <a:pt x="27092" y="74775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0" name="Полилиния: фигура 339">
              <a:extLst>
                <a:ext uri="{FF2B5EF4-FFF2-40B4-BE49-F238E27FC236}">
                  <a16:creationId xmlns:a16="http://schemas.microsoft.com/office/drawing/2014/main" xmlns="" id="{50700E35-F09A-8AE3-B809-D3CDD7962C68}"/>
                </a:ext>
              </a:extLst>
            </p:cNvPr>
            <p:cNvSpPr/>
            <p:nvPr/>
          </p:nvSpPr>
          <p:spPr>
            <a:xfrm>
              <a:off x="5421276" y="3915994"/>
              <a:ext cx="279724" cy="143381"/>
            </a:xfrm>
            <a:custGeom>
              <a:avLst/>
              <a:gdLst>
                <a:gd name="connsiteX0" fmla="*/ 0 w 279724"/>
                <a:gd name="connsiteY0" fmla="*/ 142514 h 143381"/>
                <a:gd name="connsiteX1" fmla="*/ 12782 w 279724"/>
                <a:gd name="connsiteY1" fmla="*/ 142514 h 143381"/>
                <a:gd name="connsiteX2" fmla="*/ 63835 w 279724"/>
                <a:gd name="connsiteY2" fmla="*/ 96913 h 143381"/>
                <a:gd name="connsiteX3" fmla="*/ 68145 w 279724"/>
                <a:gd name="connsiteY3" fmla="*/ 96913 h 143381"/>
                <a:gd name="connsiteX4" fmla="*/ 169220 w 279724"/>
                <a:gd name="connsiteY4" fmla="*/ 142514 h 143381"/>
                <a:gd name="connsiteX5" fmla="*/ 279724 w 279724"/>
                <a:gd name="connsiteY5" fmla="*/ 142514 h 143381"/>
                <a:gd name="connsiteX6" fmla="*/ 279724 w 279724"/>
                <a:gd name="connsiteY6" fmla="*/ 138002 h 143381"/>
                <a:gd name="connsiteX7" fmla="*/ 141704 w 279724"/>
                <a:gd name="connsiteY7" fmla="*/ 0 h 143381"/>
                <a:gd name="connsiteX8" fmla="*/ 138020 w 279724"/>
                <a:gd name="connsiteY8" fmla="*/ 0 h 143381"/>
                <a:gd name="connsiteX9" fmla="*/ 18 w 279724"/>
                <a:gd name="connsiteY9" fmla="*/ 138002 h 143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9724" h="143381">
                  <a:moveTo>
                    <a:pt x="0" y="142514"/>
                  </a:moveTo>
                  <a:cubicBezTo>
                    <a:pt x="0" y="142514"/>
                    <a:pt x="7256" y="144467"/>
                    <a:pt x="12782" y="142514"/>
                  </a:cubicBezTo>
                  <a:cubicBezTo>
                    <a:pt x="26853" y="137542"/>
                    <a:pt x="50003" y="122366"/>
                    <a:pt x="63835" y="96913"/>
                  </a:cubicBezTo>
                  <a:lnTo>
                    <a:pt x="68145" y="96913"/>
                  </a:lnTo>
                  <a:cubicBezTo>
                    <a:pt x="68145" y="96913"/>
                    <a:pt x="99933" y="142514"/>
                    <a:pt x="169220" y="142514"/>
                  </a:cubicBezTo>
                  <a:lnTo>
                    <a:pt x="279724" y="142514"/>
                  </a:lnTo>
                  <a:lnTo>
                    <a:pt x="279724" y="138002"/>
                  </a:lnTo>
                  <a:cubicBezTo>
                    <a:pt x="279713" y="61783"/>
                    <a:pt x="217923" y="0"/>
                    <a:pt x="141704" y="0"/>
                  </a:cubicBezTo>
                  <a:lnTo>
                    <a:pt x="138020" y="0"/>
                  </a:lnTo>
                  <a:cubicBezTo>
                    <a:pt x="61803" y="0"/>
                    <a:pt x="18" y="61786"/>
                    <a:pt x="18" y="138002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41" name="Полилиния: фигура 340">
              <a:extLst>
                <a:ext uri="{FF2B5EF4-FFF2-40B4-BE49-F238E27FC236}">
                  <a16:creationId xmlns:a16="http://schemas.microsoft.com/office/drawing/2014/main" xmlns="" id="{B0D2C0A0-0383-A369-C3C8-36CA3C7001DD}"/>
                </a:ext>
              </a:extLst>
            </p:cNvPr>
            <p:cNvSpPr/>
            <p:nvPr/>
          </p:nvSpPr>
          <p:spPr>
            <a:xfrm>
              <a:off x="5415751" y="3910414"/>
              <a:ext cx="290756" cy="154436"/>
            </a:xfrm>
            <a:custGeom>
              <a:avLst/>
              <a:gdLst>
                <a:gd name="connsiteX0" fmla="*/ 12505 w 290756"/>
                <a:gd name="connsiteY0" fmla="*/ 154430 h 154436"/>
                <a:gd name="connsiteX1" fmla="*/ 0 w 290756"/>
                <a:gd name="connsiteY1" fmla="*/ 152276 h 154436"/>
                <a:gd name="connsiteX2" fmla="*/ 0 w 290756"/>
                <a:gd name="connsiteY2" fmla="*/ 143527 h 154436"/>
                <a:gd name="connsiteX3" fmla="*/ 143527 w 290756"/>
                <a:gd name="connsiteY3" fmla="*/ 0 h 154436"/>
                <a:gd name="connsiteX4" fmla="*/ 147211 w 290756"/>
                <a:gd name="connsiteY4" fmla="*/ 0 h 154436"/>
                <a:gd name="connsiteX5" fmla="*/ 290756 w 290756"/>
                <a:gd name="connsiteY5" fmla="*/ 143527 h 154436"/>
                <a:gd name="connsiteX6" fmla="*/ 290756 w 290756"/>
                <a:gd name="connsiteY6" fmla="*/ 153565 h 154436"/>
                <a:gd name="connsiteX7" fmla="*/ 174726 w 290756"/>
                <a:gd name="connsiteY7" fmla="*/ 153565 h 154436"/>
                <a:gd name="connsiteX8" fmla="*/ 71865 w 290756"/>
                <a:gd name="connsiteY8" fmla="*/ 109123 h 154436"/>
                <a:gd name="connsiteX9" fmla="*/ 20130 w 290756"/>
                <a:gd name="connsiteY9" fmla="*/ 153325 h 154436"/>
                <a:gd name="connsiteX10" fmla="*/ 12505 w 290756"/>
                <a:gd name="connsiteY10" fmla="*/ 154430 h 154436"/>
                <a:gd name="connsiteX11" fmla="*/ 11050 w 290756"/>
                <a:gd name="connsiteY11" fmla="*/ 143380 h 154436"/>
                <a:gd name="connsiteX12" fmla="*/ 16465 w 290756"/>
                <a:gd name="connsiteY12" fmla="*/ 142883 h 154436"/>
                <a:gd name="connsiteX13" fmla="*/ 64498 w 290756"/>
                <a:gd name="connsiteY13" fmla="*/ 99859 h 154436"/>
                <a:gd name="connsiteX14" fmla="*/ 66063 w 290756"/>
                <a:gd name="connsiteY14" fmla="*/ 96968 h 154436"/>
                <a:gd name="connsiteX15" fmla="*/ 76543 w 290756"/>
                <a:gd name="connsiteY15" fmla="*/ 96968 h 154436"/>
                <a:gd name="connsiteX16" fmla="*/ 78201 w 290756"/>
                <a:gd name="connsiteY16" fmla="*/ 99325 h 154436"/>
                <a:gd name="connsiteX17" fmla="*/ 174745 w 290756"/>
                <a:gd name="connsiteY17" fmla="*/ 142570 h 154436"/>
                <a:gd name="connsiteX18" fmla="*/ 279724 w 290756"/>
                <a:gd name="connsiteY18" fmla="*/ 142570 h 154436"/>
                <a:gd name="connsiteX19" fmla="*/ 147248 w 290756"/>
                <a:gd name="connsiteY19" fmla="*/ 11106 h 154436"/>
                <a:gd name="connsiteX20" fmla="*/ 143564 w 290756"/>
                <a:gd name="connsiteY20" fmla="*/ 11106 h 154436"/>
                <a:gd name="connsiteX21" fmla="*/ 11050 w 290756"/>
                <a:gd name="connsiteY21" fmla="*/ 143380 h 154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0756" h="154436">
                  <a:moveTo>
                    <a:pt x="12505" y="154430"/>
                  </a:moveTo>
                  <a:cubicBezTo>
                    <a:pt x="8253" y="154335"/>
                    <a:pt x="4039" y="153607"/>
                    <a:pt x="0" y="152276"/>
                  </a:cubicBezTo>
                  <a:lnTo>
                    <a:pt x="0" y="143527"/>
                  </a:lnTo>
                  <a:cubicBezTo>
                    <a:pt x="72" y="64289"/>
                    <a:pt x="64288" y="71"/>
                    <a:pt x="143527" y="0"/>
                  </a:cubicBezTo>
                  <a:lnTo>
                    <a:pt x="147211" y="0"/>
                  </a:lnTo>
                  <a:cubicBezTo>
                    <a:pt x="226456" y="61"/>
                    <a:pt x="290685" y="64282"/>
                    <a:pt x="290756" y="143527"/>
                  </a:cubicBezTo>
                  <a:lnTo>
                    <a:pt x="290756" y="153565"/>
                  </a:lnTo>
                  <a:lnTo>
                    <a:pt x="174726" y="153565"/>
                  </a:lnTo>
                  <a:cubicBezTo>
                    <a:pt x="114059" y="153565"/>
                    <a:pt x="81184" y="120284"/>
                    <a:pt x="71865" y="109123"/>
                  </a:cubicBezTo>
                  <a:cubicBezTo>
                    <a:pt x="58144" y="131795"/>
                    <a:pt x="36374" y="147505"/>
                    <a:pt x="20130" y="153325"/>
                  </a:cubicBezTo>
                  <a:cubicBezTo>
                    <a:pt x="17668" y="154114"/>
                    <a:pt x="15091" y="154488"/>
                    <a:pt x="12505" y="154430"/>
                  </a:cubicBezTo>
                  <a:close/>
                  <a:moveTo>
                    <a:pt x="11050" y="143380"/>
                  </a:moveTo>
                  <a:cubicBezTo>
                    <a:pt x="12870" y="143573"/>
                    <a:pt x="14712" y="143406"/>
                    <a:pt x="16465" y="142883"/>
                  </a:cubicBezTo>
                  <a:cubicBezTo>
                    <a:pt x="27810" y="138868"/>
                    <a:pt x="50685" y="125294"/>
                    <a:pt x="64498" y="99859"/>
                  </a:cubicBezTo>
                  <a:lnTo>
                    <a:pt x="66063" y="96968"/>
                  </a:lnTo>
                  <a:lnTo>
                    <a:pt x="76543" y="96968"/>
                  </a:lnTo>
                  <a:lnTo>
                    <a:pt x="78201" y="99325"/>
                  </a:lnTo>
                  <a:cubicBezTo>
                    <a:pt x="78495" y="99749"/>
                    <a:pt x="109400" y="142570"/>
                    <a:pt x="174745" y="142570"/>
                  </a:cubicBezTo>
                  <a:lnTo>
                    <a:pt x="279724" y="142570"/>
                  </a:lnTo>
                  <a:cubicBezTo>
                    <a:pt x="279098" y="69830"/>
                    <a:pt x="219989" y="11174"/>
                    <a:pt x="147248" y="11106"/>
                  </a:cubicBezTo>
                  <a:lnTo>
                    <a:pt x="143564" y="11106"/>
                  </a:lnTo>
                  <a:cubicBezTo>
                    <a:pt x="70493" y="11156"/>
                    <a:pt x="11233" y="70309"/>
                    <a:pt x="11050" y="143380"/>
                  </a:cubicBez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2" name="Полилиния: фигура 341">
              <a:extLst>
                <a:ext uri="{FF2B5EF4-FFF2-40B4-BE49-F238E27FC236}">
                  <a16:creationId xmlns:a16="http://schemas.microsoft.com/office/drawing/2014/main" xmlns="" id="{2AD50A4B-202A-4A36-90AC-AD9A6BD8BADD}"/>
                </a:ext>
              </a:extLst>
            </p:cNvPr>
            <p:cNvSpPr/>
            <p:nvPr/>
          </p:nvSpPr>
          <p:spPr>
            <a:xfrm>
              <a:off x="5373446" y="4266828"/>
              <a:ext cx="129571" cy="397080"/>
            </a:xfrm>
            <a:custGeom>
              <a:avLst/>
              <a:gdLst>
                <a:gd name="connsiteX0" fmla="*/ 129512 w 129571"/>
                <a:gd name="connsiteY0" fmla="*/ 397080 h 397080"/>
                <a:gd name="connsiteX1" fmla="*/ 112733 w 129571"/>
                <a:gd name="connsiteY1" fmla="*/ 397080 h 397080"/>
                <a:gd name="connsiteX2" fmla="*/ 112733 w 129571"/>
                <a:gd name="connsiteY2" fmla="*/ 393102 h 397080"/>
                <a:gd name="connsiteX3" fmla="*/ 34735 w 129571"/>
                <a:gd name="connsiteY3" fmla="*/ 247604 h 397080"/>
                <a:gd name="connsiteX4" fmla="*/ 48420 w 129571"/>
                <a:gd name="connsiteY4" fmla="*/ 206552 h 397080"/>
                <a:gd name="connsiteX5" fmla="*/ 0 w 129571"/>
                <a:gd name="connsiteY5" fmla="*/ 140765 h 397080"/>
                <a:gd name="connsiteX6" fmla="*/ 68034 w 129571"/>
                <a:gd name="connsiteY6" fmla="*/ 3241 h 397080"/>
                <a:gd name="connsiteX7" fmla="*/ 76690 w 129571"/>
                <a:gd name="connsiteY7" fmla="*/ 0 h 397080"/>
                <a:gd name="connsiteX8" fmla="*/ 129512 w 129571"/>
                <a:gd name="connsiteY8" fmla="*/ 397080 h 397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71" h="397080">
                  <a:moveTo>
                    <a:pt x="129512" y="397080"/>
                  </a:moveTo>
                  <a:lnTo>
                    <a:pt x="112733" y="397080"/>
                  </a:lnTo>
                  <a:lnTo>
                    <a:pt x="112733" y="393102"/>
                  </a:lnTo>
                  <a:lnTo>
                    <a:pt x="34735" y="247604"/>
                  </a:lnTo>
                  <a:lnTo>
                    <a:pt x="48420" y="206552"/>
                  </a:lnTo>
                  <a:lnTo>
                    <a:pt x="0" y="140765"/>
                  </a:lnTo>
                  <a:lnTo>
                    <a:pt x="68034" y="3241"/>
                  </a:lnTo>
                  <a:lnTo>
                    <a:pt x="76690" y="0"/>
                  </a:lnTo>
                  <a:cubicBezTo>
                    <a:pt x="133490" y="420765"/>
                    <a:pt x="129512" y="387522"/>
                    <a:pt x="129512" y="397080"/>
                  </a:cubicBezTo>
                  <a:close/>
                </a:path>
              </a:pathLst>
            </a:custGeom>
            <a:solidFill>
              <a:srgbClr val="A9AFC4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3" name="Полилиния: фигура 342">
              <a:extLst>
                <a:ext uri="{FF2B5EF4-FFF2-40B4-BE49-F238E27FC236}">
                  <a16:creationId xmlns:a16="http://schemas.microsoft.com/office/drawing/2014/main" xmlns="" id="{667047E3-FD58-C2BA-F0CF-A2ECAED9D0CC}"/>
                </a:ext>
              </a:extLst>
            </p:cNvPr>
            <p:cNvSpPr/>
            <p:nvPr/>
          </p:nvSpPr>
          <p:spPr>
            <a:xfrm>
              <a:off x="5442530" y="4250418"/>
              <a:ext cx="128277" cy="113175"/>
            </a:xfrm>
            <a:custGeom>
              <a:avLst/>
              <a:gdLst>
                <a:gd name="connsiteX0" fmla="*/ 46154 w 128277"/>
                <a:gd name="connsiteY0" fmla="*/ 113175 h 113175"/>
                <a:gd name="connsiteX1" fmla="*/ 0 w 128277"/>
                <a:gd name="connsiteY1" fmla="*/ 13334 h 113175"/>
                <a:gd name="connsiteX2" fmla="*/ 36246 w 128277"/>
                <a:gd name="connsiteY2" fmla="*/ 0 h 113175"/>
                <a:gd name="connsiteX3" fmla="*/ 47535 w 128277"/>
                <a:gd name="connsiteY3" fmla="*/ 0 h 113175"/>
                <a:gd name="connsiteX4" fmla="*/ 128278 w 128277"/>
                <a:gd name="connsiteY4" fmla="*/ 60115 h 113175"/>
                <a:gd name="connsiteX5" fmla="*/ 15047 w 128277"/>
                <a:gd name="connsiteY5" fmla="*/ 19559 h 113175"/>
                <a:gd name="connsiteX6" fmla="*/ 50851 w 128277"/>
                <a:gd name="connsiteY6" fmla="*/ 96913 h 113175"/>
                <a:gd name="connsiteX7" fmla="*/ 108902 w 128277"/>
                <a:gd name="connsiteY7" fmla="*/ 59378 h 113175"/>
                <a:gd name="connsiteX8" fmla="*/ 43852 w 128277"/>
                <a:gd name="connsiteY8" fmla="*/ 11032 h 113175"/>
                <a:gd name="connsiteX9" fmla="*/ 38198 w 128277"/>
                <a:gd name="connsiteY9" fmla="*/ 11032 h 11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277" h="113175">
                  <a:moveTo>
                    <a:pt x="46154" y="113175"/>
                  </a:moveTo>
                  <a:lnTo>
                    <a:pt x="0" y="13334"/>
                  </a:lnTo>
                  <a:lnTo>
                    <a:pt x="36246" y="0"/>
                  </a:lnTo>
                  <a:lnTo>
                    <a:pt x="47535" y="0"/>
                  </a:lnTo>
                  <a:lnTo>
                    <a:pt x="128278" y="60115"/>
                  </a:lnTo>
                  <a:close/>
                  <a:moveTo>
                    <a:pt x="15047" y="19559"/>
                  </a:moveTo>
                  <a:lnTo>
                    <a:pt x="50851" y="96913"/>
                  </a:lnTo>
                  <a:lnTo>
                    <a:pt x="108902" y="59378"/>
                  </a:lnTo>
                  <a:lnTo>
                    <a:pt x="43852" y="11032"/>
                  </a:lnTo>
                  <a:lnTo>
                    <a:pt x="38198" y="11032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4" name="Полилиния: фигура 343">
              <a:extLst>
                <a:ext uri="{FF2B5EF4-FFF2-40B4-BE49-F238E27FC236}">
                  <a16:creationId xmlns:a16="http://schemas.microsoft.com/office/drawing/2014/main" xmlns="" id="{FD0AF3A9-E08A-3575-2899-D2517F4D2D49}"/>
                </a:ext>
              </a:extLst>
            </p:cNvPr>
            <p:cNvSpPr/>
            <p:nvPr/>
          </p:nvSpPr>
          <p:spPr>
            <a:xfrm>
              <a:off x="5551322" y="4250400"/>
              <a:ext cx="128443" cy="113193"/>
            </a:xfrm>
            <a:custGeom>
              <a:avLst/>
              <a:gdLst>
                <a:gd name="connsiteX0" fmla="*/ 82197 w 128443"/>
                <a:gd name="connsiteY0" fmla="*/ 113194 h 113193"/>
                <a:gd name="connsiteX1" fmla="*/ 0 w 128443"/>
                <a:gd name="connsiteY1" fmla="*/ 60041 h 113193"/>
                <a:gd name="connsiteX2" fmla="*/ 83044 w 128443"/>
                <a:gd name="connsiteY2" fmla="*/ 0 h 113193"/>
                <a:gd name="connsiteX3" fmla="*/ 92124 w 128443"/>
                <a:gd name="connsiteY3" fmla="*/ 0 h 113193"/>
                <a:gd name="connsiteX4" fmla="*/ 128443 w 128443"/>
                <a:gd name="connsiteY4" fmla="*/ 13353 h 113193"/>
                <a:gd name="connsiteX5" fmla="*/ 19578 w 128443"/>
                <a:gd name="connsiteY5" fmla="*/ 59544 h 113193"/>
                <a:gd name="connsiteX6" fmla="*/ 77537 w 128443"/>
                <a:gd name="connsiteY6" fmla="*/ 97005 h 113193"/>
                <a:gd name="connsiteX7" fmla="*/ 113323 w 128443"/>
                <a:gd name="connsiteY7" fmla="*/ 19559 h 113193"/>
                <a:gd name="connsiteX8" fmla="*/ 90172 w 128443"/>
                <a:gd name="connsiteY8" fmla="*/ 11050 h 113193"/>
                <a:gd name="connsiteX9" fmla="*/ 86636 w 128443"/>
                <a:gd name="connsiteY9" fmla="*/ 11050 h 11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443" h="113193">
                  <a:moveTo>
                    <a:pt x="82197" y="113194"/>
                  </a:moveTo>
                  <a:lnTo>
                    <a:pt x="0" y="60041"/>
                  </a:lnTo>
                  <a:lnTo>
                    <a:pt x="83044" y="0"/>
                  </a:lnTo>
                  <a:lnTo>
                    <a:pt x="92124" y="0"/>
                  </a:lnTo>
                  <a:lnTo>
                    <a:pt x="128443" y="13353"/>
                  </a:lnTo>
                  <a:close/>
                  <a:moveTo>
                    <a:pt x="19578" y="59544"/>
                  </a:moveTo>
                  <a:lnTo>
                    <a:pt x="77537" y="97005"/>
                  </a:lnTo>
                  <a:lnTo>
                    <a:pt x="113323" y="19559"/>
                  </a:lnTo>
                  <a:lnTo>
                    <a:pt x="90172" y="11050"/>
                  </a:lnTo>
                  <a:lnTo>
                    <a:pt x="86636" y="11050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5" name="Полилиния: фигура 344">
              <a:extLst>
                <a:ext uri="{FF2B5EF4-FFF2-40B4-BE49-F238E27FC236}">
                  <a16:creationId xmlns:a16="http://schemas.microsoft.com/office/drawing/2014/main" xmlns="" id="{FBBF840D-5E4E-92EE-37C9-8C478900A72F}"/>
                </a:ext>
              </a:extLst>
            </p:cNvPr>
            <p:cNvSpPr/>
            <p:nvPr/>
          </p:nvSpPr>
          <p:spPr>
            <a:xfrm>
              <a:off x="5366926" y="4259332"/>
              <a:ext cx="141692" cy="404576"/>
            </a:xfrm>
            <a:custGeom>
              <a:avLst/>
              <a:gdLst>
                <a:gd name="connsiteX0" fmla="*/ 124705 w 141692"/>
                <a:gd name="connsiteY0" fmla="*/ 404576 h 404576"/>
                <a:gd name="connsiteX1" fmla="*/ 113654 w 141692"/>
                <a:gd name="connsiteY1" fmla="*/ 404576 h 404576"/>
                <a:gd name="connsiteX2" fmla="*/ 113654 w 141692"/>
                <a:gd name="connsiteY2" fmla="*/ 401998 h 404576"/>
                <a:gd name="connsiteX3" fmla="*/ 35196 w 141692"/>
                <a:gd name="connsiteY3" fmla="*/ 255653 h 404576"/>
                <a:gd name="connsiteX4" fmla="*/ 48714 w 141692"/>
                <a:gd name="connsiteY4" fmla="*/ 215134 h 404576"/>
                <a:gd name="connsiteX5" fmla="*/ 0 w 141692"/>
                <a:gd name="connsiteY5" fmla="*/ 148924 h 404576"/>
                <a:gd name="connsiteX6" fmla="*/ 70484 w 141692"/>
                <a:gd name="connsiteY6" fmla="*/ 6446 h 404576"/>
                <a:gd name="connsiteX7" fmla="*/ 87686 w 141692"/>
                <a:gd name="connsiteY7" fmla="*/ 0 h 404576"/>
                <a:gd name="connsiteX8" fmla="*/ 141557 w 141692"/>
                <a:gd name="connsiteY8" fmla="*/ 404576 h 404576"/>
                <a:gd name="connsiteX9" fmla="*/ 130506 w 141692"/>
                <a:gd name="connsiteY9" fmla="*/ 404576 h 404576"/>
                <a:gd name="connsiteX10" fmla="*/ 78661 w 141692"/>
                <a:gd name="connsiteY10" fmla="*/ 15121 h 404576"/>
                <a:gd name="connsiteX11" fmla="*/ 12966 w 141692"/>
                <a:gd name="connsiteY11" fmla="*/ 147726 h 404576"/>
                <a:gd name="connsiteX12" fmla="*/ 61091 w 141692"/>
                <a:gd name="connsiteY12" fmla="*/ 213108 h 404576"/>
                <a:gd name="connsiteX13" fmla="*/ 47259 w 141692"/>
                <a:gd name="connsiteY13" fmla="*/ 254621 h 404576"/>
                <a:gd name="connsiteX14" fmla="*/ 124778 w 141692"/>
                <a:gd name="connsiteY14" fmla="*/ 399235 h 40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1692" h="404576">
                  <a:moveTo>
                    <a:pt x="124705" y="404576"/>
                  </a:moveTo>
                  <a:lnTo>
                    <a:pt x="113654" y="404576"/>
                  </a:lnTo>
                  <a:lnTo>
                    <a:pt x="113654" y="401998"/>
                  </a:lnTo>
                  <a:lnTo>
                    <a:pt x="35196" y="255653"/>
                  </a:lnTo>
                  <a:lnTo>
                    <a:pt x="48714" y="215134"/>
                  </a:lnTo>
                  <a:lnTo>
                    <a:pt x="0" y="148924"/>
                  </a:lnTo>
                  <a:lnTo>
                    <a:pt x="70484" y="6446"/>
                  </a:lnTo>
                  <a:lnTo>
                    <a:pt x="87686" y="0"/>
                  </a:lnTo>
                  <a:cubicBezTo>
                    <a:pt x="147082" y="440214"/>
                    <a:pt x="141557" y="395404"/>
                    <a:pt x="141557" y="404576"/>
                  </a:cubicBezTo>
                  <a:lnTo>
                    <a:pt x="130506" y="404576"/>
                  </a:lnTo>
                  <a:cubicBezTo>
                    <a:pt x="130506" y="395994"/>
                    <a:pt x="136252" y="441061"/>
                    <a:pt x="78661" y="15121"/>
                  </a:cubicBezTo>
                  <a:cubicBezTo>
                    <a:pt x="78458" y="15121"/>
                    <a:pt x="81626" y="8896"/>
                    <a:pt x="12966" y="147726"/>
                  </a:cubicBezTo>
                  <a:lnTo>
                    <a:pt x="61091" y="213108"/>
                  </a:lnTo>
                  <a:lnTo>
                    <a:pt x="47259" y="254621"/>
                  </a:lnTo>
                  <a:lnTo>
                    <a:pt x="124778" y="399235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6" name="Полилиния: фигура 345">
              <a:extLst>
                <a:ext uri="{FF2B5EF4-FFF2-40B4-BE49-F238E27FC236}">
                  <a16:creationId xmlns:a16="http://schemas.microsoft.com/office/drawing/2014/main" xmlns="" id="{E6C3B686-0BC2-D908-0674-CE1E53D2ED4C}"/>
                </a:ext>
              </a:extLst>
            </p:cNvPr>
            <p:cNvSpPr/>
            <p:nvPr/>
          </p:nvSpPr>
          <p:spPr>
            <a:xfrm>
              <a:off x="5619275" y="4266828"/>
              <a:ext cx="129555" cy="397080"/>
            </a:xfrm>
            <a:custGeom>
              <a:avLst/>
              <a:gdLst>
                <a:gd name="connsiteX0" fmla="*/ 62 w 129555"/>
                <a:gd name="connsiteY0" fmla="*/ 397080 h 397080"/>
                <a:gd name="connsiteX1" fmla="*/ 16822 w 129555"/>
                <a:gd name="connsiteY1" fmla="*/ 397080 h 397080"/>
                <a:gd name="connsiteX2" fmla="*/ 16822 w 129555"/>
                <a:gd name="connsiteY2" fmla="*/ 393102 h 397080"/>
                <a:gd name="connsiteX3" fmla="*/ 94820 w 129555"/>
                <a:gd name="connsiteY3" fmla="*/ 247604 h 397080"/>
                <a:gd name="connsiteX4" fmla="*/ 81136 w 129555"/>
                <a:gd name="connsiteY4" fmla="*/ 206552 h 397080"/>
                <a:gd name="connsiteX5" fmla="*/ 129555 w 129555"/>
                <a:gd name="connsiteY5" fmla="*/ 140765 h 397080"/>
                <a:gd name="connsiteX6" fmla="*/ 61540 w 129555"/>
                <a:gd name="connsiteY6" fmla="*/ 3241 h 397080"/>
                <a:gd name="connsiteX7" fmla="*/ 52865 w 129555"/>
                <a:gd name="connsiteY7" fmla="*/ 0 h 397080"/>
                <a:gd name="connsiteX8" fmla="*/ 62 w 129555"/>
                <a:gd name="connsiteY8" fmla="*/ 397080 h 397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55" h="397080">
                  <a:moveTo>
                    <a:pt x="62" y="397080"/>
                  </a:moveTo>
                  <a:lnTo>
                    <a:pt x="16822" y="397080"/>
                  </a:lnTo>
                  <a:lnTo>
                    <a:pt x="16822" y="393102"/>
                  </a:lnTo>
                  <a:lnTo>
                    <a:pt x="94820" y="247604"/>
                  </a:lnTo>
                  <a:lnTo>
                    <a:pt x="81136" y="206552"/>
                  </a:lnTo>
                  <a:lnTo>
                    <a:pt x="129555" y="140765"/>
                  </a:lnTo>
                  <a:lnTo>
                    <a:pt x="61540" y="3241"/>
                  </a:lnTo>
                  <a:lnTo>
                    <a:pt x="52865" y="0"/>
                  </a:lnTo>
                  <a:cubicBezTo>
                    <a:pt x="-3971" y="420765"/>
                    <a:pt x="62" y="387540"/>
                    <a:pt x="62" y="397080"/>
                  </a:cubicBezTo>
                  <a:close/>
                </a:path>
              </a:pathLst>
            </a:custGeom>
            <a:solidFill>
              <a:srgbClr val="A9AFC4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7" name="Полилиния: фигура 346">
              <a:extLst>
                <a:ext uri="{FF2B5EF4-FFF2-40B4-BE49-F238E27FC236}">
                  <a16:creationId xmlns:a16="http://schemas.microsoft.com/office/drawing/2014/main" xmlns="" id="{D926E0AF-7BC8-6EA7-5A6A-F84796131D20}"/>
                </a:ext>
              </a:extLst>
            </p:cNvPr>
            <p:cNvSpPr/>
            <p:nvPr/>
          </p:nvSpPr>
          <p:spPr>
            <a:xfrm>
              <a:off x="5613659" y="4259222"/>
              <a:ext cx="141617" cy="404686"/>
            </a:xfrm>
            <a:custGeom>
              <a:avLst/>
              <a:gdLst>
                <a:gd name="connsiteX0" fmla="*/ 16913 w 141617"/>
                <a:gd name="connsiteY0" fmla="*/ 404687 h 404686"/>
                <a:gd name="connsiteX1" fmla="*/ 16913 w 141617"/>
                <a:gd name="connsiteY1" fmla="*/ 399327 h 404686"/>
                <a:gd name="connsiteX2" fmla="*/ 94450 w 141617"/>
                <a:gd name="connsiteY2" fmla="*/ 254713 h 404686"/>
                <a:gd name="connsiteX3" fmla="*/ 80600 w 141617"/>
                <a:gd name="connsiteY3" fmla="*/ 213219 h 404686"/>
                <a:gd name="connsiteX4" fmla="*/ 128725 w 141617"/>
                <a:gd name="connsiteY4" fmla="*/ 147819 h 404686"/>
                <a:gd name="connsiteX5" fmla="*/ 63030 w 141617"/>
                <a:gd name="connsiteY5" fmla="*/ 15213 h 404686"/>
                <a:gd name="connsiteX6" fmla="*/ 11203 w 141617"/>
                <a:gd name="connsiteY6" fmla="*/ 404668 h 404686"/>
                <a:gd name="connsiteX7" fmla="*/ 153 w 141617"/>
                <a:gd name="connsiteY7" fmla="*/ 404668 h 404686"/>
                <a:gd name="connsiteX8" fmla="*/ 53932 w 141617"/>
                <a:gd name="connsiteY8" fmla="*/ 0 h 404686"/>
                <a:gd name="connsiteX9" fmla="*/ 71134 w 141617"/>
                <a:gd name="connsiteY9" fmla="*/ 6446 h 404686"/>
                <a:gd name="connsiteX10" fmla="*/ 141617 w 141617"/>
                <a:gd name="connsiteY10" fmla="*/ 148960 h 404686"/>
                <a:gd name="connsiteX11" fmla="*/ 92903 w 141617"/>
                <a:gd name="connsiteY11" fmla="*/ 215153 h 404686"/>
                <a:gd name="connsiteX12" fmla="*/ 106440 w 141617"/>
                <a:gd name="connsiteY12" fmla="*/ 255671 h 404686"/>
                <a:gd name="connsiteX13" fmla="*/ 27963 w 141617"/>
                <a:gd name="connsiteY13" fmla="*/ 402016 h 404686"/>
                <a:gd name="connsiteX14" fmla="*/ 27963 w 141617"/>
                <a:gd name="connsiteY14" fmla="*/ 404613 h 404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1617" h="404686">
                  <a:moveTo>
                    <a:pt x="16913" y="404687"/>
                  </a:moveTo>
                  <a:lnTo>
                    <a:pt x="16913" y="399327"/>
                  </a:lnTo>
                  <a:lnTo>
                    <a:pt x="94450" y="254713"/>
                  </a:lnTo>
                  <a:lnTo>
                    <a:pt x="80600" y="213219"/>
                  </a:lnTo>
                  <a:lnTo>
                    <a:pt x="128725" y="147819"/>
                  </a:lnTo>
                  <a:cubicBezTo>
                    <a:pt x="59991" y="8859"/>
                    <a:pt x="63233" y="15213"/>
                    <a:pt x="63030" y="15213"/>
                  </a:cubicBezTo>
                  <a:cubicBezTo>
                    <a:pt x="5789" y="438814"/>
                    <a:pt x="11203" y="396086"/>
                    <a:pt x="11203" y="404668"/>
                  </a:cubicBezTo>
                  <a:lnTo>
                    <a:pt x="153" y="404668"/>
                  </a:lnTo>
                  <a:cubicBezTo>
                    <a:pt x="153" y="394465"/>
                    <a:pt x="-5630" y="440656"/>
                    <a:pt x="53932" y="0"/>
                  </a:cubicBezTo>
                  <a:lnTo>
                    <a:pt x="71134" y="6446"/>
                  </a:lnTo>
                  <a:lnTo>
                    <a:pt x="141617" y="148960"/>
                  </a:lnTo>
                  <a:lnTo>
                    <a:pt x="92903" y="215153"/>
                  </a:lnTo>
                  <a:lnTo>
                    <a:pt x="106440" y="255671"/>
                  </a:lnTo>
                  <a:lnTo>
                    <a:pt x="27963" y="402016"/>
                  </a:lnTo>
                  <a:lnTo>
                    <a:pt x="27963" y="404613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8" name="Полилиния: фигура 347">
              <a:extLst>
                <a:ext uri="{FF2B5EF4-FFF2-40B4-BE49-F238E27FC236}">
                  <a16:creationId xmlns:a16="http://schemas.microsoft.com/office/drawing/2014/main" xmlns="" id="{83881C10-2570-EC10-F939-EB04D2E76700}"/>
                </a:ext>
              </a:extLst>
            </p:cNvPr>
            <p:cNvSpPr/>
            <p:nvPr/>
          </p:nvSpPr>
          <p:spPr>
            <a:xfrm>
              <a:off x="5330828" y="4488151"/>
              <a:ext cx="11050" cy="175739"/>
            </a:xfrm>
            <a:custGeom>
              <a:avLst/>
              <a:gdLst>
                <a:gd name="connsiteX0" fmla="*/ 0 w 11050"/>
                <a:gd name="connsiteY0" fmla="*/ 0 h 175739"/>
                <a:gd name="connsiteX1" fmla="*/ 11050 w 11050"/>
                <a:gd name="connsiteY1" fmla="*/ 0 h 175739"/>
                <a:gd name="connsiteX2" fmla="*/ 11050 w 11050"/>
                <a:gd name="connsiteY2" fmla="*/ 175739 h 175739"/>
                <a:gd name="connsiteX3" fmla="*/ 0 w 11050"/>
                <a:gd name="connsiteY3" fmla="*/ 175739 h 175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50" h="175739">
                  <a:moveTo>
                    <a:pt x="0" y="0"/>
                  </a:moveTo>
                  <a:lnTo>
                    <a:pt x="11050" y="0"/>
                  </a:lnTo>
                  <a:lnTo>
                    <a:pt x="11050" y="175739"/>
                  </a:lnTo>
                  <a:lnTo>
                    <a:pt x="0" y="175739"/>
                  </a:lnTo>
                  <a:close/>
                </a:path>
              </a:pathLst>
            </a:custGeom>
            <a:solidFill>
              <a:srgbClr val="5E6175"/>
            </a:solidFill>
            <a:ln w="18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grpSp>
          <p:nvGrpSpPr>
            <p:cNvPr id="349" name="Группа 348">
              <a:extLst>
                <a:ext uri="{FF2B5EF4-FFF2-40B4-BE49-F238E27FC236}">
                  <a16:creationId xmlns:a16="http://schemas.microsoft.com/office/drawing/2014/main" xmlns="" id="{835D8493-4CF6-1C20-8EFA-B94A337240E0}"/>
                </a:ext>
              </a:extLst>
            </p:cNvPr>
            <p:cNvGrpSpPr/>
            <p:nvPr/>
          </p:nvGrpSpPr>
          <p:grpSpPr>
            <a:xfrm>
              <a:off x="5763475" y="4195763"/>
              <a:ext cx="464417" cy="468145"/>
              <a:chOff x="7154949" y="4728959"/>
              <a:chExt cx="692349" cy="697906"/>
            </a:xfrm>
          </p:grpSpPr>
          <p:sp>
            <p:nvSpPr>
              <p:cNvPr id="350" name="Полилиния: фигура 349">
                <a:extLst>
                  <a:ext uri="{FF2B5EF4-FFF2-40B4-BE49-F238E27FC236}">
                    <a16:creationId xmlns:a16="http://schemas.microsoft.com/office/drawing/2014/main" xmlns="" id="{E48B64EE-226B-9697-7CCB-F631B7197004}"/>
                  </a:ext>
                </a:extLst>
              </p:cNvPr>
              <p:cNvSpPr/>
              <p:nvPr/>
            </p:nvSpPr>
            <p:spPr>
              <a:xfrm>
                <a:off x="7164117" y="5118302"/>
                <a:ext cx="674012" cy="308563"/>
              </a:xfrm>
              <a:custGeom>
                <a:avLst/>
                <a:gdLst>
                  <a:gd name="connsiteX0" fmla="*/ 674013 w 674012"/>
                  <a:gd name="connsiteY0" fmla="*/ 215843 h 308563"/>
                  <a:gd name="connsiteX1" fmla="*/ 674013 w 674012"/>
                  <a:gd name="connsiteY1" fmla="*/ 308564 h 308563"/>
                  <a:gd name="connsiteX2" fmla="*/ 4 w 674012"/>
                  <a:gd name="connsiteY2" fmla="*/ 308564 h 308563"/>
                  <a:gd name="connsiteX3" fmla="*/ 4 w 674012"/>
                  <a:gd name="connsiteY3" fmla="*/ 215843 h 308563"/>
                  <a:gd name="connsiteX4" fmla="*/ 108891 w 674012"/>
                  <a:gd name="connsiteY4" fmla="*/ 53721 h 308563"/>
                  <a:gd name="connsiteX5" fmla="*/ 244181 w 674012"/>
                  <a:gd name="connsiteY5" fmla="*/ 179 h 308563"/>
                  <a:gd name="connsiteX6" fmla="*/ 429836 w 674012"/>
                  <a:gd name="connsiteY6" fmla="*/ 179 h 308563"/>
                  <a:gd name="connsiteX7" fmla="*/ 472620 w 674012"/>
                  <a:gd name="connsiteY7" fmla="*/ 15948 h 308563"/>
                  <a:gd name="connsiteX8" fmla="*/ 565035 w 674012"/>
                  <a:gd name="connsiteY8" fmla="*/ 53721 h 308563"/>
                  <a:gd name="connsiteX9" fmla="*/ 663225 w 674012"/>
                  <a:gd name="connsiteY9" fmla="*/ 155517 h 308563"/>
                  <a:gd name="connsiteX10" fmla="*/ 674013 w 674012"/>
                  <a:gd name="connsiteY10" fmla="*/ 215843 h 308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74012" h="308563">
                    <a:moveTo>
                      <a:pt x="674013" y="215843"/>
                    </a:moveTo>
                    <a:lnTo>
                      <a:pt x="674013" y="308564"/>
                    </a:lnTo>
                    <a:lnTo>
                      <a:pt x="4" y="308564"/>
                    </a:lnTo>
                    <a:lnTo>
                      <a:pt x="4" y="215843"/>
                    </a:lnTo>
                    <a:cubicBezTo>
                      <a:pt x="-515" y="145555"/>
                      <a:pt x="47281" y="76794"/>
                      <a:pt x="108891" y="53721"/>
                    </a:cubicBezTo>
                    <a:cubicBezTo>
                      <a:pt x="227282" y="5374"/>
                      <a:pt x="241675" y="-1288"/>
                      <a:pt x="244181" y="179"/>
                    </a:cubicBezTo>
                    <a:lnTo>
                      <a:pt x="429836" y="179"/>
                    </a:lnTo>
                    <a:cubicBezTo>
                      <a:pt x="447377" y="2043"/>
                      <a:pt x="457921" y="11639"/>
                      <a:pt x="472620" y="15948"/>
                    </a:cubicBezTo>
                    <a:lnTo>
                      <a:pt x="565035" y="53721"/>
                    </a:lnTo>
                    <a:cubicBezTo>
                      <a:pt x="610438" y="72610"/>
                      <a:pt x="645986" y="109463"/>
                      <a:pt x="663225" y="155517"/>
                    </a:cubicBezTo>
                    <a:cubicBezTo>
                      <a:pt x="670324" y="174841"/>
                      <a:pt x="673976" y="195258"/>
                      <a:pt x="674013" y="215843"/>
                    </a:cubicBezTo>
                    <a:close/>
                  </a:path>
                </a:pathLst>
              </a:custGeom>
              <a:solidFill>
                <a:srgbClr val="A9AFC4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1" name="Полилиния: фигура 350">
                <a:extLst>
                  <a:ext uri="{FF2B5EF4-FFF2-40B4-BE49-F238E27FC236}">
                    <a16:creationId xmlns:a16="http://schemas.microsoft.com/office/drawing/2014/main" xmlns="" id="{66916AB2-AA99-6AEA-B688-8B7A5EA8C4C7}"/>
                  </a:ext>
                </a:extLst>
              </p:cNvPr>
              <p:cNvSpPr/>
              <p:nvPr/>
            </p:nvSpPr>
            <p:spPr>
              <a:xfrm>
                <a:off x="7380214" y="5118439"/>
                <a:ext cx="121691" cy="128701"/>
              </a:xfrm>
              <a:custGeom>
                <a:avLst/>
                <a:gdLst>
                  <a:gd name="connsiteX0" fmla="*/ 121691 w 121691"/>
                  <a:gd name="connsiteY0" fmla="*/ 69781 h 128701"/>
                  <a:gd name="connsiteX1" fmla="*/ 50944 w 121691"/>
                  <a:gd name="connsiteY1" fmla="*/ 128701 h 128701"/>
                  <a:gd name="connsiteX2" fmla="*/ 0 w 121691"/>
                  <a:gd name="connsiteY2" fmla="*/ 9516 h 128701"/>
                  <a:gd name="connsiteX3" fmla="*/ 41470 w 121691"/>
                  <a:gd name="connsiteY3" fmla="*/ 73 h 128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691" h="128701">
                    <a:moveTo>
                      <a:pt x="121691" y="69781"/>
                    </a:moveTo>
                    <a:lnTo>
                      <a:pt x="50944" y="128701"/>
                    </a:lnTo>
                    <a:lnTo>
                      <a:pt x="0" y="9516"/>
                    </a:lnTo>
                    <a:cubicBezTo>
                      <a:pt x="27902" y="-1455"/>
                      <a:pt x="20842" y="73"/>
                      <a:pt x="41470" y="73"/>
                    </a:cubicBezTo>
                    <a:close/>
                  </a:path>
                </a:pathLst>
              </a:custGeom>
              <a:solidFill>
                <a:srgbClr val="A9AFC4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2" name="Полилиния: фигура 351">
                <a:extLst>
                  <a:ext uri="{FF2B5EF4-FFF2-40B4-BE49-F238E27FC236}">
                    <a16:creationId xmlns:a16="http://schemas.microsoft.com/office/drawing/2014/main" xmlns="" id="{85D66866-409C-FC96-0580-227CDD79130E}"/>
                  </a:ext>
                </a:extLst>
              </p:cNvPr>
              <p:cNvSpPr/>
              <p:nvPr/>
            </p:nvSpPr>
            <p:spPr>
              <a:xfrm>
                <a:off x="7502058" y="5118453"/>
                <a:ext cx="121202" cy="128686"/>
              </a:xfrm>
              <a:custGeom>
                <a:avLst/>
                <a:gdLst>
                  <a:gd name="connsiteX0" fmla="*/ 121202 w 121202"/>
                  <a:gd name="connsiteY0" fmla="*/ 10724 h 128686"/>
                  <a:gd name="connsiteX1" fmla="*/ 70778 w 121202"/>
                  <a:gd name="connsiteY1" fmla="*/ 128687 h 128686"/>
                  <a:gd name="connsiteX2" fmla="*/ 0 w 121202"/>
                  <a:gd name="connsiteY2" fmla="*/ 69767 h 128686"/>
                  <a:gd name="connsiteX3" fmla="*/ 80252 w 121202"/>
                  <a:gd name="connsiteY3" fmla="*/ 58 h 128686"/>
                  <a:gd name="connsiteX4" fmla="*/ 121202 w 121202"/>
                  <a:gd name="connsiteY4" fmla="*/ 10724 h 128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202" h="128686">
                    <a:moveTo>
                      <a:pt x="121202" y="10724"/>
                    </a:moveTo>
                    <a:lnTo>
                      <a:pt x="70778" y="128687"/>
                    </a:lnTo>
                    <a:lnTo>
                      <a:pt x="0" y="69767"/>
                    </a:lnTo>
                    <a:lnTo>
                      <a:pt x="80252" y="58"/>
                    </a:lnTo>
                    <a:cubicBezTo>
                      <a:pt x="102377" y="58"/>
                      <a:pt x="94768" y="-1439"/>
                      <a:pt x="121202" y="10724"/>
                    </a:cubicBezTo>
                    <a:close/>
                  </a:path>
                </a:pathLst>
              </a:custGeom>
              <a:solidFill>
                <a:srgbClr val="A9AFC4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3" name="Полилиния: фигура 352">
                <a:extLst>
                  <a:ext uri="{FF2B5EF4-FFF2-40B4-BE49-F238E27FC236}">
                    <a16:creationId xmlns:a16="http://schemas.microsoft.com/office/drawing/2014/main" xmlns="" id="{DF68E1B7-2F9B-722E-178B-71F208E432FB}"/>
                  </a:ext>
                </a:extLst>
              </p:cNvPr>
              <p:cNvSpPr/>
              <p:nvPr/>
            </p:nvSpPr>
            <p:spPr>
              <a:xfrm>
                <a:off x="7421684" y="5118511"/>
                <a:ext cx="160472" cy="69708"/>
              </a:xfrm>
              <a:custGeom>
                <a:avLst/>
                <a:gdLst>
                  <a:gd name="connsiteX0" fmla="*/ 0 w 160472"/>
                  <a:gd name="connsiteY0" fmla="*/ 0 h 69708"/>
                  <a:gd name="connsiteX1" fmla="*/ 80221 w 160472"/>
                  <a:gd name="connsiteY1" fmla="*/ 69708 h 69708"/>
                  <a:gd name="connsiteX2" fmla="*/ 160472 w 160472"/>
                  <a:gd name="connsiteY2" fmla="*/ 0 h 69708"/>
                  <a:gd name="connsiteX3" fmla="*/ 0 w 160472"/>
                  <a:gd name="connsiteY3" fmla="*/ 0 h 69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0472" h="69708">
                    <a:moveTo>
                      <a:pt x="0" y="0"/>
                    </a:moveTo>
                    <a:lnTo>
                      <a:pt x="80221" y="69708"/>
                    </a:lnTo>
                    <a:lnTo>
                      <a:pt x="1604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5F5F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4" name="Полилиния: фигура 353">
                <a:extLst>
                  <a:ext uri="{FF2B5EF4-FFF2-40B4-BE49-F238E27FC236}">
                    <a16:creationId xmlns:a16="http://schemas.microsoft.com/office/drawing/2014/main" xmlns="" id="{D30CCC71-2850-DDF2-032E-BE2C35B8600C}"/>
                  </a:ext>
                </a:extLst>
              </p:cNvPr>
              <p:cNvSpPr/>
              <p:nvPr/>
            </p:nvSpPr>
            <p:spPr>
              <a:xfrm>
                <a:off x="7371779" y="5118395"/>
                <a:ext cx="259487" cy="63528"/>
              </a:xfrm>
              <a:custGeom>
                <a:avLst/>
                <a:gdLst>
                  <a:gd name="connsiteX0" fmla="*/ 259488 w 259487"/>
                  <a:gd name="connsiteY0" fmla="*/ 13929 h 63528"/>
                  <a:gd name="connsiteX1" fmla="*/ 130095 w 259487"/>
                  <a:gd name="connsiteY1" fmla="*/ 63529 h 63528"/>
                  <a:gd name="connsiteX2" fmla="*/ 0 w 259487"/>
                  <a:gd name="connsiteY2" fmla="*/ 13257 h 63528"/>
                  <a:gd name="connsiteX3" fmla="*/ 36672 w 259487"/>
                  <a:gd name="connsiteY3" fmla="*/ 85 h 63528"/>
                  <a:gd name="connsiteX4" fmla="*/ 231464 w 259487"/>
                  <a:gd name="connsiteY4" fmla="*/ 1522 h 63528"/>
                  <a:gd name="connsiteX5" fmla="*/ 259488 w 259487"/>
                  <a:gd name="connsiteY5" fmla="*/ 13929 h 63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9487" h="63528">
                    <a:moveTo>
                      <a:pt x="259488" y="13929"/>
                    </a:moveTo>
                    <a:cubicBezTo>
                      <a:pt x="224282" y="49746"/>
                      <a:pt x="184187" y="63529"/>
                      <a:pt x="130095" y="63529"/>
                    </a:cubicBezTo>
                    <a:cubicBezTo>
                      <a:pt x="81978" y="63584"/>
                      <a:pt x="35578" y="45654"/>
                      <a:pt x="0" y="13257"/>
                    </a:cubicBezTo>
                    <a:cubicBezTo>
                      <a:pt x="30560" y="849"/>
                      <a:pt x="31141" y="85"/>
                      <a:pt x="36672" y="85"/>
                    </a:cubicBezTo>
                    <a:cubicBezTo>
                      <a:pt x="241152" y="85"/>
                      <a:pt x="226361" y="-526"/>
                      <a:pt x="231464" y="1522"/>
                    </a:cubicBezTo>
                    <a:cubicBezTo>
                      <a:pt x="255332" y="12615"/>
                      <a:pt x="248608" y="9712"/>
                      <a:pt x="259488" y="13929"/>
                    </a:cubicBezTo>
                    <a:close/>
                  </a:path>
                </a:pathLst>
              </a:custGeom>
              <a:gradFill>
                <a:gsLst>
                  <a:gs pos="0">
                    <a:srgbClr val="CACFDD"/>
                  </a:gs>
                  <a:gs pos="50000">
                    <a:srgbClr val="DCDFE7"/>
                  </a:gs>
                  <a:gs pos="100000">
                    <a:srgbClr val="EEF0F1"/>
                  </a:gs>
                </a:gsLst>
                <a:lin ang="5400000" scaled="1"/>
              </a:gra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5" name="Полилиния: фигура 354">
                <a:extLst>
                  <a:ext uri="{FF2B5EF4-FFF2-40B4-BE49-F238E27FC236}">
                    <a16:creationId xmlns:a16="http://schemas.microsoft.com/office/drawing/2014/main" xmlns="" id="{1C2D786C-A904-AF7D-874B-D5A5FA1DEE5B}"/>
                  </a:ext>
                </a:extLst>
              </p:cNvPr>
              <p:cNvSpPr/>
              <p:nvPr/>
            </p:nvSpPr>
            <p:spPr>
              <a:xfrm>
                <a:off x="7729977" y="5335245"/>
                <a:ext cx="18336" cy="91619"/>
              </a:xfrm>
              <a:custGeom>
                <a:avLst/>
                <a:gdLst>
                  <a:gd name="connsiteX0" fmla="*/ 0 w 18336"/>
                  <a:gd name="connsiteY0" fmla="*/ 0 h 91619"/>
                  <a:gd name="connsiteX1" fmla="*/ 18336 w 18336"/>
                  <a:gd name="connsiteY1" fmla="*/ 0 h 91619"/>
                  <a:gd name="connsiteX2" fmla="*/ 18336 w 18336"/>
                  <a:gd name="connsiteY2" fmla="*/ 91620 h 91619"/>
                  <a:gd name="connsiteX3" fmla="*/ 0 w 18336"/>
                  <a:gd name="connsiteY3" fmla="*/ 91620 h 91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336" h="91619">
                    <a:moveTo>
                      <a:pt x="0" y="0"/>
                    </a:moveTo>
                    <a:lnTo>
                      <a:pt x="18336" y="0"/>
                    </a:lnTo>
                    <a:lnTo>
                      <a:pt x="18336" y="91620"/>
                    </a:lnTo>
                    <a:lnTo>
                      <a:pt x="0" y="91620"/>
                    </a:ln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6" name="Полилиния: фигура 355">
                <a:extLst>
                  <a:ext uri="{FF2B5EF4-FFF2-40B4-BE49-F238E27FC236}">
                    <a16:creationId xmlns:a16="http://schemas.microsoft.com/office/drawing/2014/main" xmlns="" id="{7AA1551A-0378-6D33-C68E-4F723EA184AD}"/>
                  </a:ext>
                </a:extLst>
              </p:cNvPr>
              <p:cNvSpPr/>
              <p:nvPr/>
            </p:nvSpPr>
            <p:spPr>
              <a:xfrm>
                <a:off x="7368173" y="5109251"/>
                <a:ext cx="147881" cy="152801"/>
              </a:xfrm>
              <a:custGeom>
                <a:avLst/>
                <a:gdLst>
                  <a:gd name="connsiteX0" fmla="*/ 59501 w 147881"/>
                  <a:gd name="connsiteY0" fmla="*/ 152802 h 152801"/>
                  <a:gd name="connsiteX1" fmla="*/ 0 w 147881"/>
                  <a:gd name="connsiteY1" fmla="*/ 13630 h 152801"/>
                  <a:gd name="connsiteX2" fmla="*/ 57056 w 147881"/>
                  <a:gd name="connsiteY2" fmla="*/ 92 h 152801"/>
                  <a:gd name="connsiteX3" fmla="*/ 147882 w 147881"/>
                  <a:gd name="connsiteY3" fmla="*/ 79243 h 152801"/>
                  <a:gd name="connsiteX4" fmla="*/ 24296 w 147881"/>
                  <a:gd name="connsiteY4" fmla="*/ 23776 h 152801"/>
                  <a:gd name="connsiteX5" fmla="*/ 66683 w 147881"/>
                  <a:gd name="connsiteY5" fmla="*/ 122975 h 152801"/>
                  <a:gd name="connsiteX6" fmla="*/ 119705 w 147881"/>
                  <a:gd name="connsiteY6" fmla="*/ 78815 h 152801"/>
                  <a:gd name="connsiteX7" fmla="*/ 50088 w 147881"/>
                  <a:gd name="connsiteY7" fmla="*/ 18428 h 152801"/>
                  <a:gd name="connsiteX8" fmla="*/ 24173 w 147881"/>
                  <a:gd name="connsiteY8" fmla="*/ 23776 h 1528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881" h="152801">
                    <a:moveTo>
                      <a:pt x="59501" y="152802"/>
                    </a:moveTo>
                    <a:lnTo>
                      <a:pt x="0" y="13630"/>
                    </a:lnTo>
                    <a:cubicBezTo>
                      <a:pt x="39728" y="-1986"/>
                      <a:pt x="30224" y="92"/>
                      <a:pt x="57056" y="92"/>
                    </a:cubicBezTo>
                    <a:lnTo>
                      <a:pt x="147882" y="79243"/>
                    </a:lnTo>
                    <a:close/>
                    <a:moveTo>
                      <a:pt x="24296" y="23776"/>
                    </a:moveTo>
                    <a:lnTo>
                      <a:pt x="66683" y="122975"/>
                    </a:lnTo>
                    <a:lnTo>
                      <a:pt x="119705" y="78815"/>
                    </a:lnTo>
                    <a:lnTo>
                      <a:pt x="50088" y="18428"/>
                    </a:lnTo>
                    <a:cubicBezTo>
                      <a:pt x="35603" y="18428"/>
                      <a:pt x="40217" y="17481"/>
                      <a:pt x="24173" y="23776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7" name="Полилиния: фигура 356">
                <a:extLst>
                  <a:ext uri="{FF2B5EF4-FFF2-40B4-BE49-F238E27FC236}">
                    <a16:creationId xmlns:a16="http://schemas.microsoft.com/office/drawing/2014/main" xmlns="" id="{2AC0BD0D-C910-CEFB-669D-179E3D160392}"/>
                  </a:ext>
                </a:extLst>
              </p:cNvPr>
              <p:cNvSpPr/>
              <p:nvPr/>
            </p:nvSpPr>
            <p:spPr>
              <a:xfrm>
                <a:off x="7487634" y="5109289"/>
                <a:ext cx="147270" cy="152764"/>
              </a:xfrm>
              <a:custGeom>
                <a:avLst/>
                <a:gdLst>
                  <a:gd name="connsiteX0" fmla="*/ 88625 w 147270"/>
                  <a:gd name="connsiteY0" fmla="*/ 152765 h 152764"/>
                  <a:gd name="connsiteX1" fmla="*/ 0 w 147270"/>
                  <a:gd name="connsiteY1" fmla="*/ 79084 h 152764"/>
                  <a:gd name="connsiteX2" fmla="*/ 90978 w 147270"/>
                  <a:gd name="connsiteY2" fmla="*/ 55 h 152764"/>
                  <a:gd name="connsiteX3" fmla="*/ 118666 w 147270"/>
                  <a:gd name="connsiteY3" fmla="*/ 2102 h 152764"/>
                  <a:gd name="connsiteX4" fmla="*/ 147270 w 147270"/>
                  <a:gd name="connsiteY4" fmla="*/ 15274 h 152764"/>
                  <a:gd name="connsiteX5" fmla="*/ 28421 w 147270"/>
                  <a:gd name="connsiteY5" fmla="*/ 78778 h 152764"/>
                  <a:gd name="connsiteX6" fmla="*/ 81443 w 147270"/>
                  <a:gd name="connsiteY6" fmla="*/ 122938 h 152764"/>
                  <a:gd name="connsiteX7" fmla="*/ 123403 w 147270"/>
                  <a:gd name="connsiteY7" fmla="*/ 24472 h 152764"/>
                  <a:gd name="connsiteX8" fmla="*/ 107848 w 147270"/>
                  <a:gd name="connsiteY8" fmla="*/ 18360 h 152764"/>
                  <a:gd name="connsiteX9" fmla="*/ 97824 w 147270"/>
                  <a:gd name="connsiteY9" fmla="*/ 18360 h 152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7270" h="152764">
                    <a:moveTo>
                      <a:pt x="88625" y="152765"/>
                    </a:moveTo>
                    <a:lnTo>
                      <a:pt x="0" y="79084"/>
                    </a:lnTo>
                    <a:lnTo>
                      <a:pt x="90978" y="55"/>
                    </a:lnTo>
                    <a:cubicBezTo>
                      <a:pt x="108275" y="55"/>
                      <a:pt x="112034" y="-526"/>
                      <a:pt x="118666" y="2102"/>
                    </a:cubicBezTo>
                    <a:cubicBezTo>
                      <a:pt x="119460" y="2408"/>
                      <a:pt x="125206" y="5158"/>
                      <a:pt x="147270" y="15274"/>
                    </a:cubicBezTo>
                    <a:close/>
                    <a:moveTo>
                      <a:pt x="28421" y="78778"/>
                    </a:moveTo>
                    <a:lnTo>
                      <a:pt x="81443" y="122938"/>
                    </a:lnTo>
                    <a:lnTo>
                      <a:pt x="123403" y="24472"/>
                    </a:lnTo>
                    <a:cubicBezTo>
                      <a:pt x="111179" y="18757"/>
                      <a:pt x="111026" y="18360"/>
                      <a:pt x="107848" y="18360"/>
                    </a:cubicBezTo>
                    <a:lnTo>
                      <a:pt x="97824" y="18360"/>
                    </a:ln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8" name="Полилиния: фигура 357">
                <a:extLst>
                  <a:ext uri="{FF2B5EF4-FFF2-40B4-BE49-F238E27FC236}">
                    <a16:creationId xmlns:a16="http://schemas.microsoft.com/office/drawing/2014/main" xmlns="" id="{FC34DFFE-EB0C-C8B9-4E0D-77F593D8D2E2}"/>
                  </a:ext>
                </a:extLst>
              </p:cNvPr>
              <p:cNvSpPr/>
              <p:nvPr/>
            </p:nvSpPr>
            <p:spPr>
              <a:xfrm>
                <a:off x="7154949" y="5109078"/>
                <a:ext cx="692349" cy="317787"/>
              </a:xfrm>
              <a:custGeom>
                <a:avLst/>
                <a:gdLst>
                  <a:gd name="connsiteX0" fmla="*/ 692349 w 692349"/>
                  <a:gd name="connsiteY0" fmla="*/ 317787 h 317787"/>
                  <a:gd name="connsiteX1" fmla="*/ 674013 w 692349"/>
                  <a:gd name="connsiteY1" fmla="*/ 317787 h 317787"/>
                  <a:gd name="connsiteX2" fmla="*/ 674013 w 692349"/>
                  <a:gd name="connsiteY2" fmla="*/ 225067 h 317787"/>
                  <a:gd name="connsiteX3" fmla="*/ 662798 w 692349"/>
                  <a:gd name="connsiteY3" fmla="*/ 164985 h 317787"/>
                  <a:gd name="connsiteX4" fmla="*/ 570903 w 692349"/>
                  <a:gd name="connsiteY4" fmla="*/ 71410 h 317787"/>
                  <a:gd name="connsiteX5" fmla="*/ 478824 w 692349"/>
                  <a:gd name="connsiteY5" fmla="*/ 33759 h 317787"/>
                  <a:gd name="connsiteX6" fmla="*/ 438515 w 692349"/>
                  <a:gd name="connsiteY6" fmla="*/ 18479 h 317787"/>
                  <a:gd name="connsiteX7" fmla="*/ 252525 w 692349"/>
                  <a:gd name="connsiteY7" fmla="*/ 18479 h 317787"/>
                  <a:gd name="connsiteX8" fmla="*/ 121512 w 692349"/>
                  <a:gd name="connsiteY8" fmla="*/ 71349 h 317787"/>
                  <a:gd name="connsiteX9" fmla="*/ 18341 w 692349"/>
                  <a:gd name="connsiteY9" fmla="*/ 224914 h 317787"/>
                  <a:gd name="connsiteX10" fmla="*/ 18341 w 692349"/>
                  <a:gd name="connsiteY10" fmla="*/ 317787 h 317787"/>
                  <a:gd name="connsiteX11" fmla="*/ 5 w 692349"/>
                  <a:gd name="connsiteY11" fmla="*/ 317787 h 317787"/>
                  <a:gd name="connsiteX12" fmla="*/ 5 w 692349"/>
                  <a:gd name="connsiteY12" fmla="*/ 225067 h 317787"/>
                  <a:gd name="connsiteX13" fmla="*/ 114850 w 692349"/>
                  <a:gd name="connsiteY13" fmla="*/ 54357 h 317787"/>
                  <a:gd name="connsiteX14" fmla="*/ 254725 w 692349"/>
                  <a:gd name="connsiteY14" fmla="*/ 235 h 317787"/>
                  <a:gd name="connsiteX15" fmla="*/ 439982 w 692349"/>
                  <a:gd name="connsiteY15" fmla="*/ 235 h 317787"/>
                  <a:gd name="connsiteX16" fmla="*/ 469564 w 692349"/>
                  <a:gd name="connsiteY16" fmla="*/ 10044 h 317787"/>
                  <a:gd name="connsiteX17" fmla="*/ 485334 w 692349"/>
                  <a:gd name="connsiteY17" fmla="*/ 16615 h 317787"/>
                  <a:gd name="connsiteX18" fmla="*/ 577748 w 692349"/>
                  <a:gd name="connsiteY18" fmla="*/ 54388 h 317787"/>
                  <a:gd name="connsiteX19" fmla="*/ 679789 w 692349"/>
                  <a:gd name="connsiteY19" fmla="*/ 158140 h 317787"/>
                  <a:gd name="connsiteX20" fmla="*/ 692349 w 692349"/>
                  <a:gd name="connsiteY20" fmla="*/ 225006 h 317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92349" h="317787">
                    <a:moveTo>
                      <a:pt x="692349" y="317787"/>
                    </a:moveTo>
                    <a:lnTo>
                      <a:pt x="674013" y="317787"/>
                    </a:lnTo>
                    <a:lnTo>
                      <a:pt x="674013" y="225067"/>
                    </a:lnTo>
                    <a:cubicBezTo>
                      <a:pt x="674025" y="204518"/>
                      <a:pt x="670224" y="184147"/>
                      <a:pt x="662798" y="164985"/>
                    </a:cubicBezTo>
                    <a:cubicBezTo>
                      <a:pt x="645470" y="120673"/>
                      <a:pt x="609011" y="86476"/>
                      <a:pt x="570903" y="71410"/>
                    </a:cubicBezTo>
                    <a:lnTo>
                      <a:pt x="478824" y="33759"/>
                    </a:lnTo>
                    <a:cubicBezTo>
                      <a:pt x="463850" y="29267"/>
                      <a:pt x="453367" y="20252"/>
                      <a:pt x="438515" y="18479"/>
                    </a:cubicBezTo>
                    <a:lnTo>
                      <a:pt x="252525" y="18479"/>
                    </a:lnTo>
                    <a:cubicBezTo>
                      <a:pt x="247543" y="19671"/>
                      <a:pt x="247146" y="20007"/>
                      <a:pt x="121512" y="71349"/>
                    </a:cubicBezTo>
                    <a:cubicBezTo>
                      <a:pt x="62103" y="93597"/>
                      <a:pt x="17852" y="159576"/>
                      <a:pt x="18341" y="224914"/>
                    </a:cubicBezTo>
                    <a:lnTo>
                      <a:pt x="18341" y="317787"/>
                    </a:lnTo>
                    <a:lnTo>
                      <a:pt x="5" y="317787"/>
                    </a:lnTo>
                    <a:lnTo>
                      <a:pt x="5" y="225067"/>
                    </a:lnTo>
                    <a:cubicBezTo>
                      <a:pt x="-546" y="152486"/>
                      <a:pt x="48901" y="79080"/>
                      <a:pt x="114850" y="54357"/>
                    </a:cubicBezTo>
                    <a:cubicBezTo>
                      <a:pt x="246841" y="387"/>
                      <a:pt x="248216" y="-957"/>
                      <a:pt x="254725" y="235"/>
                    </a:cubicBezTo>
                    <a:lnTo>
                      <a:pt x="439982" y="235"/>
                    </a:lnTo>
                    <a:cubicBezTo>
                      <a:pt x="450366" y="1643"/>
                      <a:pt x="460396" y="4972"/>
                      <a:pt x="469564" y="10044"/>
                    </a:cubicBezTo>
                    <a:cubicBezTo>
                      <a:pt x="474601" y="12728"/>
                      <a:pt x="479882" y="14928"/>
                      <a:pt x="485334" y="16615"/>
                    </a:cubicBezTo>
                    <a:lnTo>
                      <a:pt x="577748" y="54388"/>
                    </a:lnTo>
                    <a:cubicBezTo>
                      <a:pt x="622641" y="72143"/>
                      <a:pt x="662706" y="112880"/>
                      <a:pt x="679789" y="158140"/>
                    </a:cubicBezTo>
                    <a:cubicBezTo>
                      <a:pt x="688092" y="179456"/>
                      <a:pt x="692349" y="202132"/>
                      <a:pt x="692349" y="225006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59" name="Полилиния: фигура 358">
                <a:extLst>
                  <a:ext uri="{FF2B5EF4-FFF2-40B4-BE49-F238E27FC236}">
                    <a16:creationId xmlns:a16="http://schemas.microsoft.com/office/drawing/2014/main" xmlns="" id="{9AA203F7-557A-6FCF-6899-CDB371368A1A}"/>
                  </a:ext>
                </a:extLst>
              </p:cNvPr>
              <p:cNvSpPr/>
              <p:nvPr/>
            </p:nvSpPr>
            <p:spPr>
              <a:xfrm>
                <a:off x="7350830" y="4759082"/>
                <a:ext cx="302120" cy="380027"/>
              </a:xfrm>
              <a:custGeom>
                <a:avLst/>
                <a:gdLst>
                  <a:gd name="connsiteX0" fmla="*/ 151075 w 302120"/>
                  <a:gd name="connsiteY0" fmla="*/ 380027 h 380027"/>
                  <a:gd name="connsiteX1" fmla="*/ 16 w 302120"/>
                  <a:gd name="connsiteY1" fmla="*/ 229029 h 380027"/>
                  <a:gd name="connsiteX2" fmla="*/ 16 w 302120"/>
                  <a:gd name="connsiteY2" fmla="*/ 228998 h 380027"/>
                  <a:gd name="connsiteX3" fmla="*/ 16 w 302120"/>
                  <a:gd name="connsiteY3" fmla="*/ 153208 h 380027"/>
                  <a:gd name="connsiteX4" fmla="*/ 148912 w 302120"/>
                  <a:gd name="connsiteY4" fmla="*/ 16 h 380027"/>
                  <a:gd name="connsiteX5" fmla="*/ 302105 w 302120"/>
                  <a:gd name="connsiteY5" fmla="*/ 148912 h 380027"/>
                  <a:gd name="connsiteX6" fmla="*/ 302105 w 302120"/>
                  <a:gd name="connsiteY6" fmla="*/ 153208 h 380027"/>
                  <a:gd name="connsiteX7" fmla="*/ 302105 w 302120"/>
                  <a:gd name="connsiteY7" fmla="*/ 228998 h 380027"/>
                  <a:gd name="connsiteX8" fmla="*/ 151075 w 302120"/>
                  <a:gd name="connsiteY8" fmla="*/ 380027 h 380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2120" h="380027">
                    <a:moveTo>
                      <a:pt x="151075" y="380027"/>
                    </a:moveTo>
                    <a:cubicBezTo>
                      <a:pt x="67664" y="380046"/>
                      <a:pt x="34" y="312440"/>
                      <a:pt x="16" y="229029"/>
                    </a:cubicBezTo>
                    <a:cubicBezTo>
                      <a:pt x="16" y="229020"/>
                      <a:pt x="16" y="229007"/>
                      <a:pt x="16" y="228998"/>
                    </a:cubicBezTo>
                    <a:lnTo>
                      <a:pt x="16" y="153208"/>
                    </a:lnTo>
                    <a:cubicBezTo>
                      <a:pt x="-1170" y="69788"/>
                      <a:pt x="65491" y="1201"/>
                      <a:pt x="148912" y="16"/>
                    </a:cubicBezTo>
                    <a:cubicBezTo>
                      <a:pt x="232332" y="-1170"/>
                      <a:pt x="300919" y="65491"/>
                      <a:pt x="302105" y="148912"/>
                    </a:cubicBezTo>
                    <a:cubicBezTo>
                      <a:pt x="302126" y="150345"/>
                      <a:pt x="302126" y="151775"/>
                      <a:pt x="302105" y="153208"/>
                    </a:cubicBezTo>
                    <a:lnTo>
                      <a:pt x="302105" y="228998"/>
                    </a:lnTo>
                    <a:cubicBezTo>
                      <a:pt x="302086" y="312404"/>
                      <a:pt x="234481" y="380012"/>
                      <a:pt x="151075" y="380027"/>
                    </a:cubicBezTo>
                    <a:close/>
                  </a:path>
                </a:pathLst>
              </a:custGeom>
              <a:solidFill>
                <a:srgbClr val="F5F5F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0" name="Полилиния: фигура 359">
                <a:extLst>
                  <a:ext uri="{FF2B5EF4-FFF2-40B4-BE49-F238E27FC236}">
                    <a16:creationId xmlns:a16="http://schemas.microsoft.com/office/drawing/2014/main" xmlns="" id="{83905E57-1DFD-55F6-7745-2B98441D3E2F}"/>
                  </a:ext>
                </a:extLst>
              </p:cNvPr>
              <p:cNvSpPr/>
              <p:nvPr/>
            </p:nvSpPr>
            <p:spPr>
              <a:xfrm>
                <a:off x="7341662" y="4749849"/>
                <a:ext cx="320456" cy="398427"/>
              </a:xfrm>
              <a:custGeom>
                <a:avLst/>
                <a:gdLst>
                  <a:gd name="connsiteX0" fmla="*/ 160244 w 320456"/>
                  <a:gd name="connsiteY0" fmla="*/ 398428 h 398427"/>
                  <a:gd name="connsiteX1" fmla="*/ 16 w 320456"/>
                  <a:gd name="connsiteY1" fmla="*/ 238231 h 398427"/>
                  <a:gd name="connsiteX2" fmla="*/ 16 w 320456"/>
                  <a:gd name="connsiteY2" fmla="*/ 162441 h 398427"/>
                  <a:gd name="connsiteX3" fmla="*/ 158016 w 320456"/>
                  <a:gd name="connsiteY3" fmla="*/ 16 h 398427"/>
                  <a:gd name="connsiteX4" fmla="*/ 320441 w 320456"/>
                  <a:gd name="connsiteY4" fmla="*/ 158016 h 398427"/>
                  <a:gd name="connsiteX5" fmla="*/ 320441 w 320456"/>
                  <a:gd name="connsiteY5" fmla="*/ 162441 h 398427"/>
                  <a:gd name="connsiteX6" fmla="*/ 320441 w 320456"/>
                  <a:gd name="connsiteY6" fmla="*/ 238231 h 398427"/>
                  <a:gd name="connsiteX7" fmla="*/ 160244 w 320456"/>
                  <a:gd name="connsiteY7" fmla="*/ 398428 h 398427"/>
                  <a:gd name="connsiteX8" fmla="*/ 160244 w 320456"/>
                  <a:gd name="connsiteY8" fmla="*/ 20549 h 398427"/>
                  <a:gd name="connsiteX9" fmla="*/ 18352 w 320456"/>
                  <a:gd name="connsiteY9" fmla="*/ 162441 h 398427"/>
                  <a:gd name="connsiteX10" fmla="*/ 18352 w 320456"/>
                  <a:gd name="connsiteY10" fmla="*/ 238231 h 398427"/>
                  <a:gd name="connsiteX11" fmla="*/ 162309 w 320456"/>
                  <a:gd name="connsiteY11" fmla="*/ 378026 h 398427"/>
                  <a:gd name="connsiteX12" fmla="*/ 302105 w 320456"/>
                  <a:gd name="connsiteY12" fmla="*/ 238231 h 398427"/>
                  <a:gd name="connsiteX13" fmla="*/ 302105 w 320456"/>
                  <a:gd name="connsiteY13" fmla="*/ 162441 h 398427"/>
                  <a:gd name="connsiteX14" fmla="*/ 160244 w 320456"/>
                  <a:gd name="connsiteY14" fmla="*/ 20549 h 398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20456" h="398427">
                    <a:moveTo>
                      <a:pt x="160244" y="398428"/>
                    </a:moveTo>
                    <a:cubicBezTo>
                      <a:pt x="71805" y="398327"/>
                      <a:pt x="135" y="326669"/>
                      <a:pt x="16" y="238231"/>
                    </a:cubicBezTo>
                    <a:lnTo>
                      <a:pt x="16" y="162441"/>
                    </a:lnTo>
                    <a:cubicBezTo>
                      <a:pt x="-1207" y="73956"/>
                      <a:pt x="69531" y="1238"/>
                      <a:pt x="158016" y="16"/>
                    </a:cubicBezTo>
                    <a:cubicBezTo>
                      <a:pt x="246497" y="-1207"/>
                      <a:pt x="319219" y="69531"/>
                      <a:pt x="320441" y="158016"/>
                    </a:cubicBezTo>
                    <a:cubicBezTo>
                      <a:pt x="320462" y="159492"/>
                      <a:pt x="320462" y="160965"/>
                      <a:pt x="320441" y="162441"/>
                    </a:cubicBezTo>
                    <a:lnTo>
                      <a:pt x="320441" y="238231"/>
                    </a:lnTo>
                    <a:cubicBezTo>
                      <a:pt x="320322" y="326657"/>
                      <a:pt x="248670" y="398309"/>
                      <a:pt x="160244" y="398428"/>
                    </a:cubicBezTo>
                    <a:close/>
                    <a:moveTo>
                      <a:pt x="160244" y="20549"/>
                    </a:moveTo>
                    <a:cubicBezTo>
                      <a:pt x="81914" y="20635"/>
                      <a:pt x="18437" y="84112"/>
                      <a:pt x="18352" y="162441"/>
                    </a:cubicBezTo>
                    <a:lnTo>
                      <a:pt x="18352" y="238231"/>
                    </a:lnTo>
                    <a:cubicBezTo>
                      <a:pt x="19501" y="316587"/>
                      <a:pt x="83956" y="379175"/>
                      <a:pt x="162309" y="378026"/>
                    </a:cubicBezTo>
                    <a:cubicBezTo>
                      <a:pt x="239046" y="376898"/>
                      <a:pt x="300977" y="314964"/>
                      <a:pt x="302105" y="238231"/>
                    </a:cubicBezTo>
                    <a:lnTo>
                      <a:pt x="302105" y="162441"/>
                    </a:lnTo>
                    <a:cubicBezTo>
                      <a:pt x="302019" y="84124"/>
                      <a:pt x="238561" y="20650"/>
                      <a:pt x="160244" y="20549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1" name="Полилиния: фигура 360">
                <a:extLst>
                  <a:ext uri="{FF2B5EF4-FFF2-40B4-BE49-F238E27FC236}">
                    <a16:creationId xmlns:a16="http://schemas.microsoft.com/office/drawing/2014/main" xmlns="" id="{D1FA171B-096B-F85B-1982-C3997D7DEE7D}"/>
                  </a:ext>
                </a:extLst>
              </p:cNvPr>
              <p:cNvSpPr/>
              <p:nvPr/>
            </p:nvSpPr>
            <p:spPr>
              <a:xfrm>
                <a:off x="7652629" y="4912253"/>
                <a:ext cx="33066" cy="94346"/>
              </a:xfrm>
              <a:custGeom>
                <a:avLst/>
                <a:gdLst>
                  <a:gd name="connsiteX0" fmla="*/ 33066 w 33066"/>
                  <a:gd name="connsiteY0" fmla="*/ 31942 h 94346"/>
                  <a:gd name="connsiteX1" fmla="*/ 33066 w 33066"/>
                  <a:gd name="connsiteY1" fmla="*/ 53334 h 94346"/>
                  <a:gd name="connsiteX2" fmla="*/ 23654 w 33066"/>
                  <a:gd name="connsiteY2" fmla="*/ 76010 h 94346"/>
                  <a:gd name="connsiteX3" fmla="*/ 0 w 33066"/>
                  <a:gd name="connsiteY3" fmla="*/ 94346 h 94346"/>
                  <a:gd name="connsiteX4" fmla="*/ 306 w 33066"/>
                  <a:gd name="connsiteY4" fmla="*/ 7 h 94346"/>
                  <a:gd name="connsiteX5" fmla="*/ 33060 w 33066"/>
                  <a:gd name="connsiteY5" fmla="*/ 31478 h 94346"/>
                  <a:gd name="connsiteX6" fmla="*/ 33066 w 33066"/>
                  <a:gd name="connsiteY6" fmla="*/ 31942 h 9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066" h="94346">
                    <a:moveTo>
                      <a:pt x="33066" y="31942"/>
                    </a:moveTo>
                    <a:lnTo>
                      <a:pt x="33066" y="53334"/>
                    </a:lnTo>
                    <a:cubicBezTo>
                      <a:pt x="33072" y="61845"/>
                      <a:pt x="29683" y="70005"/>
                      <a:pt x="23654" y="76010"/>
                    </a:cubicBezTo>
                    <a:cubicBezTo>
                      <a:pt x="13691" y="85973"/>
                      <a:pt x="9627" y="91290"/>
                      <a:pt x="0" y="94346"/>
                    </a:cubicBezTo>
                    <a:cubicBezTo>
                      <a:pt x="489" y="87042"/>
                      <a:pt x="306" y="88418"/>
                      <a:pt x="306" y="7"/>
                    </a:cubicBezTo>
                    <a:cubicBezTo>
                      <a:pt x="18040" y="-348"/>
                      <a:pt x="32706" y="13740"/>
                      <a:pt x="33060" y="31478"/>
                    </a:cubicBezTo>
                    <a:cubicBezTo>
                      <a:pt x="33063" y="31630"/>
                      <a:pt x="33066" y="31786"/>
                      <a:pt x="33066" y="31942"/>
                    </a:cubicBezTo>
                    <a:close/>
                  </a:path>
                </a:pathLst>
              </a:custGeom>
              <a:solidFill>
                <a:srgbClr val="F5F5F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2" name="Полилиния: фигура 361">
                <a:extLst>
                  <a:ext uri="{FF2B5EF4-FFF2-40B4-BE49-F238E27FC236}">
                    <a16:creationId xmlns:a16="http://schemas.microsoft.com/office/drawing/2014/main" xmlns="" id="{278DEA03-A221-86C0-9CDC-3FA8E7BD15EA}"/>
                  </a:ext>
                </a:extLst>
              </p:cNvPr>
              <p:cNvSpPr/>
              <p:nvPr/>
            </p:nvSpPr>
            <p:spPr>
              <a:xfrm>
                <a:off x="7318451" y="4911920"/>
                <a:ext cx="32821" cy="94404"/>
              </a:xfrm>
              <a:custGeom>
                <a:avLst/>
                <a:gdLst>
                  <a:gd name="connsiteX0" fmla="*/ 32822 w 32821"/>
                  <a:gd name="connsiteY0" fmla="*/ 94404 h 94404"/>
                  <a:gd name="connsiteX1" fmla="*/ 19620 w 32821"/>
                  <a:gd name="connsiteY1" fmla="*/ 86458 h 94404"/>
                  <a:gd name="connsiteX2" fmla="*/ 9382 w 32821"/>
                  <a:gd name="connsiteY2" fmla="*/ 76221 h 94404"/>
                  <a:gd name="connsiteX3" fmla="*/ 0 w 32821"/>
                  <a:gd name="connsiteY3" fmla="*/ 53545 h 94404"/>
                  <a:gd name="connsiteX4" fmla="*/ 0 w 32821"/>
                  <a:gd name="connsiteY4" fmla="*/ 32153 h 94404"/>
                  <a:gd name="connsiteX5" fmla="*/ 32085 w 32821"/>
                  <a:gd name="connsiteY5" fmla="*/ 0 h 94404"/>
                  <a:gd name="connsiteX6" fmla="*/ 32516 w 32821"/>
                  <a:gd name="connsiteY6" fmla="*/ 3 h 94404"/>
                  <a:gd name="connsiteX7" fmla="*/ 32822 w 32821"/>
                  <a:gd name="connsiteY7" fmla="*/ 94404 h 94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2821" h="94404">
                    <a:moveTo>
                      <a:pt x="32822" y="94404"/>
                    </a:moveTo>
                    <a:cubicBezTo>
                      <a:pt x="27840" y="92870"/>
                      <a:pt x="23308" y="90144"/>
                      <a:pt x="19620" y="86458"/>
                    </a:cubicBezTo>
                    <a:lnTo>
                      <a:pt x="9382" y="76221"/>
                    </a:lnTo>
                    <a:cubicBezTo>
                      <a:pt x="3371" y="70206"/>
                      <a:pt x="-3" y="62050"/>
                      <a:pt x="0" y="53545"/>
                    </a:cubicBezTo>
                    <a:lnTo>
                      <a:pt x="0" y="32153"/>
                    </a:lnTo>
                    <a:cubicBezTo>
                      <a:pt x="-18" y="14412"/>
                      <a:pt x="14348" y="18"/>
                      <a:pt x="32085" y="0"/>
                    </a:cubicBezTo>
                    <a:cubicBezTo>
                      <a:pt x="32229" y="0"/>
                      <a:pt x="32373" y="0"/>
                      <a:pt x="32516" y="3"/>
                    </a:cubicBezTo>
                    <a:cubicBezTo>
                      <a:pt x="32394" y="92143"/>
                      <a:pt x="32272" y="87742"/>
                      <a:pt x="32822" y="94404"/>
                    </a:cubicBezTo>
                    <a:close/>
                  </a:path>
                </a:pathLst>
              </a:custGeom>
              <a:solidFill>
                <a:srgbClr val="F5F5F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3" name="Полилиния: фигура 362">
                <a:extLst>
                  <a:ext uri="{FF2B5EF4-FFF2-40B4-BE49-F238E27FC236}">
                    <a16:creationId xmlns:a16="http://schemas.microsoft.com/office/drawing/2014/main" xmlns="" id="{F67A952B-AA22-B461-FC06-8E1BADE9FE61}"/>
                  </a:ext>
                </a:extLst>
              </p:cNvPr>
              <p:cNvSpPr/>
              <p:nvPr/>
            </p:nvSpPr>
            <p:spPr>
              <a:xfrm>
                <a:off x="7642636" y="4902816"/>
                <a:ext cx="52227" cy="116129"/>
              </a:xfrm>
              <a:custGeom>
                <a:avLst/>
                <a:gdLst>
                  <a:gd name="connsiteX0" fmla="*/ 0 w 52227"/>
                  <a:gd name="connsiteY0" fmla="*/ 116129 h 116129"/>
                  <a:gd name="connsiteX1" fmla="*/ 1131 w 52227"/>
                  <a:gd name="connsiteY1" fmla="*/ 0 h 116129"/>
                  <a:gd name="connsiteX2" fmla="*/ 10941 w 52227"/>
                  <a:gd name="connsiteY2" fmla="*/ 0 h 116129"/>
                  <a:gd name="connsiteX3" fmla="*/ 52228 w 52227"/>
                  <a:gd name="connsiteY3" fmla="*/ 41287 h 116129"/>
                  <a:gd name="connsiteX4" fmla="*/ 52228 w 52227"/>
                  <a:gd name="connsiteY4" fmla="*/ 62679 h 116129"/>
                  <a:gd name="connsiteX5" fmla="*/ 40003 w 52227"/>
                  <a:gd name="connsiteY5" fmla="*/ 91864 h 116129"/>
                  <a:gd name="connsiteX6" fmla="*/ 0 w 52227"/>
                  <a:gd name="connsiteY6" fmla="*/ 116129 h 116129"/>
                  <a:gd name="connsiteX7" fmla="*/ 19467 w 52227"/>
                  <a:gd name="connsiteY7" fmla="*/ 20048 h 116129"/>
                  <a:gd name="connsiteX8" fmla="*/ 19467 w 52227"/>
                  <a:gd name="connsiteY8" fmla="*/ 86547 h 116129"/>
                  <a:gd name="connsiteX9" fmla="*/ 27168 w 52227"/>
                  <a:gd name="connsiteY9" fmla="*/ 78846 h 116129"/>
                  <a:gd name="connsiteX10" fmla="*/ 33891 w 52227"/>
                  <a:gd name="connsiteY10" fmla="*/ 62649 h 116129"/>
                  <a:gd name="connsiteX11" fmla="*/ 33891 w 52227"/>
                  <a:gd name="connsiteY11" fmla="*/ 41256 h 116129"/>
                  <a:gd name="connsiteX12" fmla="*/ 19467 w 52227"/>
                  <a:gd name="connsiteY12" fmla="*/ 20048 h 11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27" h="116129">
                    <a:moveTo>
                      <a:pt x="0" y="116129"/>
                    </a:moveTo>
                    <a:cubicBezTo>
                      <a:pt x="1528" y="92781"/>
                      <a:pt x="1131" y="112432"/>
                      <a:pt x="1131" y="0"/>
                    </a:cubicBezTo>
                    <a:lnTo>
                      <a:pt x="10941" y="0"/>
                    </a:lnTo>
                    <a:cubicBezTo>
                      <a:pt x="33736" y="18"/>
                      <a:pt x="52209" y="18492"/>
                      <a:pt x="52228" y="41287"/>
                    </a:cubicBezTo>
                    <a:lnTo>
                      <a:pt x="52228" y="62679"/>
                    </a:lnTo>
                    <a:cubicBezTo>
                      <a:pt x="52179" y="73644"/>
                      <a:pt x="47784" y="84139"/>
                      <a:pt x="40003" y="91864"/>
                    </a:cubicBezTo>
                    <a:cubicBezTo>
                      <a:pt x="22248" y="109742"/>
                      <a:pt x="24632" y="108795"/>
                      <a:pt x="0" y="116129"/>
                    </a:cubicBezTo>
                    <a:close/>
                    <a:moveTo>
                      <a:pt x="19467" y="20048"/>
                    </a:moveTo>
                    <a:lnTo>
                      <a:pt x="19467" y="86547"/>
                    </a:lnTo>
                    <a:lnTo>
                      <a:pt x="27168" y="78846"/>
                    </a:lnTo>
                    <a:cubicBezTo>
                      <a:pt x="31465" y="74549"/>
                      <a:pt x="33882" y="68724"/>
                      <a:pt x="33891" y="62649"/>
                    </a:cubicBezTo>
                    <a:lnTo>
                      <a:pt x="33891" y="41256"/>
                    </a:lnTo>
                    <a:cubicBezTo>
                      <a:pt x="33833" y="31914"/>
                      <a:pt x="28134" y="23535"/>
                      <a:pt x="19467" y="20048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4" name="Полилиния: фигура 363">
                <a:extLst>
                  <a:ext uri="{FF2B5EF4-FFF2-40B4-BE49-F238E27FC236}">
                    <a16:creationId xmlns:a16="http://schemas.microsoft.com/office/drawing/2014/main" xmlns="" id="{3D9CDC6A-DD8A-76B7-2FA0-5D583A2264A5}"/>
                  </a:ext>
                </a:extLst>
              </p:cNvPr>
              <p:cNvSpPr/>
              <p:nvPr/>
            </p:nvSpPr>
            <p:spPr>
              <a:xfrm>
                <a:off x="7309161" y="4902664"/>
                <a:ext cx="51983" cy="116282"/>
              </a:xfrm>
              <a:custGeom>
                <a:avLst/>
                <a:gdLst>
                  <a:gd name="connsiteX0" fmla="*/ 51983 w 51983"/>
                  <a:gd name="connsiteY0" fmla="*/ 116282 h 116282"/>
                  <a:gd name="connsiteX1" fmla="*/ 12071 w 51983"/>
                  <a:gd name="connsiteY1" fmla="*/ 91834 h 116282"/>
                  <a:gd name="connsiteX2" fmla="*/ 0 w 51983"/>
                  <a:gd name="connsiteY2" fmla="*/ 62679 h 116282"/>
                  <a:gd name="connsiteX3" fmla="*/ 0 w 51983"/>
                  <a:gd name="connsiteY3" fmla="*/ 41287 h 116282"/>
                  <a:gd name="connsiteX4" fmla="*/ 41287 w 51983"/>
                  <a:gd name="connsiteY4" fmla="*/ 0 h 116282"/>
                  <a:gd name="connsiteX5" fmla="*/ 50852 w 51983"/>
                  <a:gd name="connsiteY5" fmla="*/ 0 h 116282"/>
                  <a:gd name="connsiteX6" fmla="*/ 51983 w 51983"/>
                  <a:gd name="connsiteY6" fmla="*/ 116282 h 116282"/>
                  <a:gd name="connsiteX7" fmla="*/ 32516 w 51983"/>
                  <a:gd name="connsiteY7" fmla="*/ 20292 h 116282"/>
                  <a:gd name="connsiteX8" fmla="*/ 18336 w 51983"/>
                  <a:gd name="connsiteY8" fmla="*/ 41501 h 116282"/>
                  <a:gd name="connsiteX9" fmla="*/ 18336 w 51983"/>
                  <a:gd name="connsiteY9" fmla="*/ 62893 h 116282"/>
                  <a:gd name="connsiteX10" fmla="*/ 25029 w 51983"/>
                  <a:gd name="connsiteY10" fmla="*/ 79060 h 116282"/>
                  <a:gd name="connsiteX11" fmla="*/ 32516 w 51983"/>
                  <a:gd name="connsiteY11" fmla="*/ 86547 h 116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1983" h="116282">
                    <a:moveTo>
                      <a:pt x="51983" y="116282"/>
                    </a:moveTo>
                    <a:cubicBezTo>
                      <a:pt x="27535" y="108825"/>
                      <a:pt x="29949" y="109865"/>
                      <a:pt x="12071" y="91834"/>
                    </a:cubicBezTo>
                    <a:cubicBezTo>
                      <a:pt x="4349" y="84096"/>
                      <a:pt x="9" y="73611"/>
                      <a:pt x="0" y="62679"/>
                    </a:cubicBezTo>
                    <a:lnTo>
                      <a:pt x="0" y="41287"/>
                    </a:lnTo>
                    <a:cubicBezTo>
                      <a:pt x="18" y="18492"/>
                      <a:pt x="18492" y="18"/>
                      <a:pt x="41287" y="0"/>
                    </a:cubicBezTo>
                    <a:lnTo>
                      <a:pt x="50852" y="0"/>
                    </a:lnTo>
                    <a:cubicBezTo>
                      <a:pt x="50852" y="112829"/>
                      <a:pt x="50455" y="92812"/>
                      <a:pt x="51983" y="116282"/>
                    </a:cubicBezTo>
                    <a:close/>
                    <a:moveTo>
                      <a:pt x="32516" y="20292"/>
                    </a:moveTo>
                    <a:cubicBezTo>
                      <a:pt x="23944" y="23855"/>
                      <a:pt x="18352" y="32220"/>
                      <a:pt x="18336" y="41501"/>
                    </a:cubicBezTo>
                    <a:lnTo>
                      <a:pt x="18336" y="62893"/>
                    </a:lnTo>
                    <a:cubicBezTo>
                      <a:pt x="18342" y="68956"/>
                      <a:pt x="20747" y="74769"/>
                      <a:pt x="25029" y="79060"/>
                    </a:cubicBezTo>
                    <a:lnTo>
                      <a:pt x="32516" y="86547"/>
                    </a:ln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5" name="Полилиния: фигура 364">
                <a:extLst>
                  <a:ext uri="{FF2B5EF4-FFF2-40B4-BE49-F238E27FC236}">
                    <a16:creationId xmlns:a16="http://schemas.microsoft.com/office/drawing/2014/main" xmlns="" id="{95708FFF-9228-D097-5AF4-BD64E2227ECD}"/>
                  </a:ext>
                </a:extLst>
              </p:cNvPr>
              <p:cNvSpPr/>
              <p:nvPr/>
            </p:nvSpPr>
            <p:spPr>
              <a:xfrm>
                <a:off x="7332418" y="4738127"/>
                <a:ext cx="340045" cy="173918"/>
              </a:xfrm>
              <a:custGeom>
                <a:avLst/>
                <a:gdLst>
                  <a:gd name="connsiteX0" fmla="*/ 227400 w 340045"/>
                  <a:gd name="connsiteY0" fmla="*/ 115243 h 173918"/>
                  <a:gd name="connsiteX1" fmla="*/ 213036 w 340045"/>
                  <a:gd name="connsiteY1" fmla="*/ 134588 h 173918"/>
                  <a:gd name="connsiteX2" fmla="*/ 134802 w 340045"/>
                  <a:gd name="connsiteY2" fmla="*/ 173919 h 173918"/>
                  <a:gd name="connsiteX3" fmla="*/ 0 w 340045"/>
                  <a:gd name="connsiteY3" fmla="*/ 173919 h 173918"/>
                  <a:gd name="connsiteX4" fmla="*/ 0 w 340045"/>
                  <a:gd name="connsiteY4" fmla="*/ 134924 h 173918"/>
                  <a:gd name="connsiteX5" fmla="*/ 134924 w 340045"/>
                  <a:gd name="connsiteY5" fmla="*/ 0 h 173918"/>
                  <a:gd name="connsiteX6" fmla="*/ 134985 w 340045"/>
                  <a:gd name="connsiteY6" fmla="*/ 0 h 173918"/>
                  <a:gd name="connsiteX7" fmla="*/ 200904 w 340045"/>
                  <a:gd name="connsiteY7" fmla="*/ 0 h 173918"/>
                  <a:gd name="connsiteX8" fmla="*/ 340045 w 340045"/>
                  <a:gd name="connsiteY8" fmla="*/ 139141 h 173918"/>
                  <a:gd name="connsiteX9" fmla="*/ 340045 w 340045"/>
                  <a:gd name="connsiteY9" fmla="*/ 173919 h 173918"/>
                  <a:gd name="connsiteX10" fmla="*/ 319998 w 340045"/>
                  <a:gd name="connsiteY10" fmla="*/ 173919 h 173918"/>
                  <a:gd name="connsiteX11" fmla="*/ 241549 w 340045"/>
                  <a:gd name="connsiteY11" fmla="*/ 134191 h 173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0045" h="173918">
                    <a:moveTo>
                      <a:pt x="227400" y="115243"/>
                    </a:moveTo>
                    <a:lnTo>
                      <a:pt x="213036" y="134588"/>
                    </a:lnTo>
                    <a:cubicBezTo>
                      <a:pt x="194645" y="159332"/>
                      <a:pt x="165631" y="173916"/>
                      <a:pt x="134802" y="173919"/>
                    </a:cubicBezTo>
                    <a:lnTo>
                      <a:pt x="0" y="173919"/>
                    </a:lnTo>
                    <a:lnTo>
                      <a:pt x="0" y="134924"/>
                    </a:lnTo>
                    <a:cubicBezTo>
                      <a:pt x="0" y="60409"/>
                      <a:pt x="60409" y="0"/>
                      <a:pt x="134924" y="0"/>
                    </a:cubicBezTo>
                    <a:cubicBezTo>
                      <a:pt x="134945" y="0"/>
                      <a:pt x="134964" y="0"/>
                      <a:pt x="134985" y="0"/>
                    </a:cubicBezTo>
                    <a:lnTo>
                      <a:pt x="200904" y="0"/>
                    </a:lnTo>
                    <a:cubicBezTo>
                      <a:pt x="277751" y="0"/>
                      <a:pt x="340045" y="62294"/>
                      <a:pt x="340045" y="139141"/>
                    </a:cubicBezTo>
                    <a:lnTo>
                      <a:pt x="340045" y="173919"/>
                    </a:lnTo>
                    <a:lnTo>
                      <a:pt x="319998" y="173919"/>
                    </a:lnTo>
                    <a:cubicBezTo>
                      <a:pt x="289019" y="173901"/>
                      <a:pt x="259894" y="159152"/>
                      <a:pt x="241549" y="134191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6" name="Полилиния: фигура 365">
                <a:extLst>
                  <a:ext uri="{FF2B5EF4-FFF2-40B4-BE49-F238E27FC236}">
                    <a16:creationId xmlns:a16="http://schemas.microsoft.com/office/drawing/2014/main" xmlns="" id="{3358AABF-02A1-0F90-4A69-1E682CA18157}"/>
                  </a:ext>
                </a:extLst>
              </p:cNvPr>
              <p:cNvSpPr/>
              <p:nvPr/>
            </p:nvSpPr>
            <p:spPr>
              <a:xfrm>
                <a:off x="7323249" y="4728959"/>
                <a:ext cx="358381" cy="192255"/>
              </a:xfrm>
              <a:custGeom>
                <a:avLst/>
                <a:gdLst>
                  <a:gd name="connsiteX0" fmla="*/ 358290 w 358381"/>
                  <a:gd name="connsiteY0" fmla="*/ 192255 h 192255"/>
                  <a:gd name="connsiteX1" fmla="*/ 329074 w 358381"/>
                  <a:gd name="connsiteY1" fmla="*/ 192255 h 192255"/>
                  <a:gd name="connsiteX2" fmla="*/ 243230 w 358381"/>
                  <a:gd name="connsiteY2" fmla="*/ 148890 h 192255"/>
                  <a:gd name="connsiteX3" fmla="*/ 236537 w 358381"/>
                  <a:gd name="connsiteY3" fmla="*/ 139722 h 192255"/>
                  <a:gd name="connsiteX4" fmla="*/ 229539 w 358381"/>
                  <a:gd name="connsiteY4" fmla="*/ 149134 h 192255"/>
                  <a:gd name="connsiteX5" fmla="*/ 143970 w 358381"/>
                  <a:gd name="connsiteY5" fmla="*/ 192164 h 192255"/>
                  <a:gd name="connsiteX6" fmla="*/ 0 w 358381"/>
                  <a:gd name="connsiteY6" fmla="*/ 192164 h 192255"/>
                  <a:gd name="connsiteX7" fmla="*/ 0 w 358381"/>
                  <a:gd name="connsiteY7" fmla="*/ 144092 h 192255"/>
                  <a:gd name="connsiteX8" fmla="*/ 144153 w 358381"/>
                  <a:gd name="connsiteY8" fmla="*/ 0 h 192255"/>
                  <a:gd name="connsiteX9" fmla="*/ 210072 w 358381"/>
                  <a:gd name="connsiteY9" fmla="*/ 0 h 192255"/>
                  <a:gd name="connsiteX10" fmla="*/ 358381 w 358381"/>
                  <a:gd name="connsiteY10" fmla="*/ 148309 h 192255"/>
                  <a:gd name="connsiteX11" fmla="*/ 236598 w 358381"/>
                  <a:gd name="connsiteY11" fmla="*/ 109009 h 192255"/>
                  <a:gd name="connsiteX12" fmla="*/ 257991 w 358381"/>
                  <a:gd name="connsiteY12" fmla="*/ 138011 h 192255"/>
                  <a:gd name="connsiteX13" fmla="*/ 329074 w 358381"/>
                  <a:gd name="connsiteY13" fmla="*/ 173919 h 192255"/>
                  <a:gd name="connsiteX14" fmla="*/ 339953 w 358381"/>
                  <a:gd name="connsiteY14" fmla="*/ 173919 h 192255"/>
                  <a:gd name="connsiteX15" fmla="*/ 339953 w 358381"/>
                  <a:gd name="connsiteY15" fmla="*/ 148309 h 192255"/>
                  <a:gd name="connsiteX16" fmla="*/ 209980 w 358381"/>
                  <a:gd name="connsiteY16" fmla="*/ 18336 h 192255"/>
                  <a:gd name="connsiteX17" fmla="*/ 144153 w 358381"/>
                  <a:gd name="connsiteY17" fmla="*/ 18336 h 192255"/>
                  <a:gd name="connsiteX18" fmla="*/ 18428 w 358381"/>
                  <a:gd name="connsiteY18" fmla="*/ 144092 h 192255"/>
                  <a:gd name="connsiteX19" fmla="*/ 18428 w 358381"/>
                  <a:gd name="connsiteY19" fmla="*/ 173919 h 192255"/>
                  <a:gd name="connsiteX20" fmla="*/ 144062 w 358381"/>
                  <a:gd name="connsiteY20" fmla="*/ 173919 h 192255"/>
                  <a:gd name="connsiteX21" fmla="*/ 214931 w 358381"/>
                  <a:gd name="connsiteY21" fmla="*/ 138286 h 192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58381" h="192255">
                    <a:moveTo>
                      <a:pt x="358290" y="192255"/>
                    </a:moveTo>
                    <a:lnTo>
                      <a:pt x="329074" y="192255"/>
                    </a:lnTo>
                    <a:cubicBezTo>
                      <a:pt x="295207" y="192206"/>
                      <a:pt x="263366" y="176119"/>
                      <a:pt x="243230" y="148890"/>
                    </a:cubicBezTo>
                    <a:lnTo>
                      <a:pt x="236537" y="139722"/>
                    </a:lnTo>
                    <a:lnTo>
                      <a:pt x="229539" y="149134"/>
                    </a:lnTo>
                    <a:cubicBezTo>
                      <a:pt x="209390" y="176159"/>
                      <a:pt x="177681" y="192105"/>
                      <a:pt x="143970" y="192164"/>
                    </a:cubicBezTo>
                    <a:lnTo>
                      <a:pt x="0" y="192164"/>
                    </a:lnTo>
                    <a:lnTo>
                      <a:pt x="0" y="144092"/>
                    </a:lnTo>
                    <a:cubicBezTo>
                      <a:pt x="86" y="64522"/>
                      <a:pt x="64583" y="52"/>
                      <a:pt x="144153" y="0"/>
                    </a:cubicBezTo>
                    <a:lnTo>
                      <a:pt x="210072" y="0"/>
                    </a:lnTo>
                    <a:cubicBezTo>
                      <a:pt x="291946" y="86"/>
                      <a:pt x="358296" y="66435"/>
                      <a:pt x="358381" y="148309"/>
                    </a:cubicBezTo>
                    <a:close/>
                    <a:moveTo>
                      <a:pt x="236598" y="109009"/>
                    </a:moveTo>
                    <a:lnTo>
                      <a:pt x="257991" y="138011"/>
                    </a:lnTo>
                    <a:cubicBezTo>
                      <a:pt x="274670" y="160552"/>
                      <a:pt x="301032" y="173870"/>
                      <a:pt x="329074" y="173919"/>
                    </a:cubicBezTo>
                    <a:lnTo>
                      <a:pt x="339953" y="173919"/>
                    </a:lnTo>
                    <a:lnTo>
                      <a:pt x="339953" y="148309"/>
                    </a:lnTo>
                    <a:cubicBezTo>
                      <a:pt x="339868" y="76563"/>
                      <a:pt x="281727" y="18422"/>
                      <a:pt x="209980" y="18336"/>
                    </a:cubicBezTo>
                    <a:lnTo>
                      <a:pt x="144153" y="18336"/>
                    </a:lnTo>
                    <a:cubicBezTo>
                      <a:pt x="74741" y="18422"/>
                      <a:pt x="18495" y="74680"/>
                      <a:pt x="18428" y="144092"/>
                    </a:cubicBezTo>
                    <a:lnTo>
                      <a:pt x="18428" y="173919"/>
                    </a:lnTo>
                    <a:lnTo>
                      <a:pt x="144062" y="173919"/>
                    </a:lnTo>
                    <a:cubicBezTo>
                      <a:pt x="171978" y="173867"/>
                      <a:pt x="198239" y="160662"/>
                      <a:pt x="214931" y="138286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0" name="Полилиния: фигура 369">
                <a:extLst>
                  <a:ext uri="{FF2B5EF4-FFF2-40B4-BE49-F238E27FC236}">
                    <a16:creationId xmlns:a16="http://schemas.microsoft.com/office/drawing/2014/main" xmlns="" id="{EE58FD98-2857-A922-82EC-224766C47837}"/>
                  </a:ext>
                </a:extLst>
              </p:cNvPr>
              <p:cNvSpPr/>
              <p:nvPr/>
            </p:nvSpPr>
            <p:spPr>
              <a:xfrm>
                <a:off x="7492737" y="5188219"/>
                <a:ext cx="18336" cy="176241"/>
              </a:xfrm>
              <a:custGeom>
                <a:avLst/>
                <a:gdLst>
                  <a:gd name="connsiteX0" fmla="*/ 0 w 18336"/>
                  <a:gd name="connsiteY0" fmla="*/ 0 h 176241"/>
                  <a:gd name="connsiteX1" fmla="*/ 18336 w 18336"/>
                  <a:gd name="connsiteY1" fmla="*/ 0 h 176241"/>
                  <a:gd name="connsiteX2" fmla="*/ 18336 w 18336"/>
                  <a:gd name="connsiteY2" fmla="*/ 176242 h 176241"/>
                  <a:gd name="connsiteX3" fmla="*/ 0 w 18336"/>
                  <a:gd name="connsiteY3" fmla="*/ 176242 h 176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336" h="176241">
                    <a:moveTo>
                      <a:pt x="0" y="0"/>
                    </a:moveTo>
                    <a:lnTo>
                      <a:pt x="18336" y="0"/>
                    </a:lnTo>
                    <a:lnTo>
                      <a:pt x="18336" y="176242"/>
                    </a:lnTo>
                    <a:lnTo>
                      <a:pt x="0" y="176242"/>
                    </a:ln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1" name="Полилиния: фигура 370">
                <a:extLst>
                  <a:ext uri="{FF2B5EF4-FFF2-40B4-BE49-F238E27FC236}">
                    <a16:creationId xmlns:a16="http://schemas.microsoft.com/office/drawing/2014/main" xmlns="" id="{67CC49F8-2B2A-A34C-1888-0695175A643D}"/>
                  </a:ext>
                </a:extLst>
              </p:cNvPr>
              <p:cNvSpPr/>
              <p:nvPr/>
            </p:nvSpPr>
            <p:spPr>
              <a:xfrm>
                <a:off x="7547746" y="5293286"/>
                <a:ext cx="36978" cy="36978"/>
              </a:xfrm>
              <a:custGeom>
                <a:avLst/>
                <a:gdLst>
                  <a:gd name="connsiteX0" fmla="*/ 36978 w 36978"/>
                  <a:gd name="connsiteY0" fmla="*/ 18489 h 36978"/>
                  <a:gd name="connsiteX1" fmla="*/ 18489 w 36978"/>
                  <a:gd name="connsiteY1" fmla="*/ 36978 h 36978"/>
                  <a:gd name="connsiteX2" fmla="*/ 0 w 36978"/>
                  <a:gd name="connsiteY2" fmla="*/ 18489 h 36978"/>
                  <a:gd name="connsiteX3" fmla="*/ 18489 w 36978"/>
                  <a:gd name="connsiteY3" fmla="*/ 0 h 36978"/>
                  <a:gd name="connsiteX4" fmla="*/ 36978 w 36978"/>
                  <a:gd name="connsiteY4" fmla="*/ 18489 h 36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978" h="36978">
                    <a:moveTo>
                      <a:pt x="36978" y="18489"/>
                    </a:moveTo>
                    <a:cubicBezTo>
                      <a:pt x="36978" y="28700"/>
                      <a:pt x="28700" y="36978"/>
                      <a:pt x="18489" y="36978"/>
                    </a:cubicBezTo>
                    <a:cubicBezTo>
                      <a:pt x="8278" y="36978"/>
                      <a:pt x="0" y="28700"/>
                      <a:pt x="0" y="18489"/>
                    </a:cubicBezTo>
                    <a:cubicBezTo>
                      <a:pt x="0" y="8278"/>
                      <a:pt x="8278" y="0"/>
                      <a:pt x="18489" y="0"/>
                    </a:cubicBezTo>
                    <a:cubicBezTo>
                      <a:pt x="28700" y="0"/>
                      <a:pt x="36978" y="8278"/>
                      <a:pt x="36978" y="18489"/>
                    </a:cubicBezTo>
                    <a:close/>
                  </a:path>
                </a:pathLst>
              </a:custGeom>
              <a:solidFill>
                <a:srgbClr val="F5F5F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2" name="Полилиния: фигура 371">
                <a:extLst>
                  <a:ext uri="{FF2B5EF4-FFF2-40B4-BE49-F238E27FC236}">
                    <a16:creationId xmlns:a16="http://schemas.microsoft.com/office/drawing/2014/main" xmlns="" id="{7B72537B-51B5-B581-E09B-4D1E2A712F3B}"/>
                  </a:ext>
                </a:extLst>
              </p:cNvPr>
              <p:cNvSpPr/>
              <p:nvPr/>
            </p:nvSpPr>
            <p:spPr>
              <a:xfrm>
                <a:off x="7538883" y="5284423"/>
                <a:ext cx="55009" cy="55009"/>
              </a:xfrm>
              <a:custGeom>
                <a:avLst/>
                <a:gdLst>
                  <a:gd name="connsiteX0" fmla="*/ 27352 w 55009"/>
                  <a:gd name="connsiteY0" fmla="*/ 55009 h 55009"/>
                  <a:gd name="connsiteX1" fmla="*/ 0 w 55009"/>
                  <a:gd name="connsiteY1" fmla="*/ 27352 h 55009"/>
                  <a:gd name="connsiteX2" fmla="*/ 27657 w 55009"/>
                  <a:gd name="connsiteY2" fmla="*/ 0 h 55009"/>
                  <a:gd name="connsiteX3" fmla="*/ 55009 w 55009"/>
                  <a:gd name="connsiteY3" fmla="*/ 27352 h 55009"/>
                  <a:gd name="connsiteX4" fmla="*/ 27352 w 55009"/>
                  <a:gd name="connsiteY4" fmla="*/ 55009 h 55009"/>
                  <a:gd name="connsiteX5" fmla="*/ 27352 w 55009"/>
                  <a:gd name="connsiteY5" fmla="*/ 18031 h 55009"/>
                  <a:gd name="connsiteX6" fmla="*/ 18031 w 55009"/>
                  <a:gd name="connsiteY6" fmla="*/ 27352 h 55009"/>
                  <a:gd name="connsiteX7" fmla="*/ 27355 w 55009"/>
                  <a:gd name="connsiteY7" fmla="*/ 36673 h 55009"/>
                  <a:gd name="connsiteX8" fmla="*/ 36673 w 55009"/>
                  <a:gd name="connsiteY8" fmla="*/ 27352 h 55009"/>
                  <a:gd name="connsiteX9" fmla="*/ 36673 w 55009"/>
                  <a:gd name="connsiteY9" fmla="*/ 27199 h 55009"/>
                  <a:gd name="connsiteX10" fmla="*/ 27505 w 55009"/>
                  <a:gd name="connsiteY10" fmla="*/ 18031 h 55009"/>
                  <a:gd name="connsiteX11" fmla="*/ 27352 w 55009"/>
                  <a:gd name="connsiteY11" fmla="*/ 18031 h 55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5009" h="55009">
                    <a:moveTo>
                      <a:pt x="27352" y="55009"/>
                    </a:moveTo>
                    <a:cubicBezTo>
                      <a:pt x="12163" y="54923"/>
                      <a:pt x="-82" y="42540"/>
                      <a:pt x="0" y="27352"/>
                    </a:cubicBezTo>
                    <a:cubicBezTo>
                      <a:pt x="86" y="12163"/>
                      <a:pt x="12469" y="-82"/>
                      <a:pt x="27657" y="0"/>
                    </a:cubicBezTo>
                    <a:cubicBezTo>
                      <a:pt x="42730" y="86"/>
                      <a:pt x="54927" y="12283"/>
                      <a:pt x="55009" y="27352"/>
                    </a:cubicBezTo>
                    <a:cubicBezTo>
                      <a:pt x="54991" y="42620"/>
                      <a:pt x="42620" y="54994"/>
                      <a:pt x="27352" y="55009"/>
                    </a:cubicBezTo>
                    <a:close/>
                    <a:moveTo>
                      <a:pt x="27352" y="18031"/>
                    </a:moveTo>
                    <a:cubicBezTo>
                      <a:pt x="22206" y="18031"/>
                      <a:pt x="18031" y="22206"/>
                      <a:pt x="18031" y="27352"/>
                    </a:cubicBezTo>
                    <a:cubicBezTo>
                      <a:pt x="18034" y="32501"/>
                      <a:pt x="22206" y="36673"/>
                      <a:pt x="27355" y="36673"/>
                    </a:cubicBezTo>
                    <a:cubicBezTo>
                      <a:pt x="32501" y="36673"/>
                      <a:pt x="36676" y="32498"/>
                      <a:pt x="36673" y="27352"/>
                    </a:cubicBezTo>
                    <a:cubicBezTo>
                      <a:pt x="36673" y="27300"/>
                      <a:pt x="36673" y="27251"/>
                      <a:pt x="36673" y="27199"/>
                    </a:cubicBezTo>
                    <a:cubicBezTo>
                      <a:pt x="36673" y="22135"/>
                      <a:pt x="32569" y="18031"/>
                      <a:pt x="27505" y="18031"/>
                    </a:cubicBezTo>
                    <a:cubicBezTo>
                      <a:pt x="27456" y="18031"/>
                      <a:pt x="27404" y="18031"/>
                      <a:pt x="27352" y="18031"/>
                    </a:cubicBezTo>
                    <a:close/>
                  </a:path>
                </a:pathLst>
              </a:custGeom>
              <a:solidFill>
                <a:srgbClr val="5E6175"/>
              </a:solidFill>
              <a:ln w="30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0D118CFC-F94B-369B-06DE-24CC19840C2F}"/>
              </a:ext>
            </a:extLst>
          </p:cNvPr>
          <p:cNvCxnSpPr>
            <a:cxnSpLocks/>
          </p:cNvCxnSpPr>
          <p:nvPr/>
        </p:nvCxnSpPr>
        <p:spPr>
          <a:xfrm>
            <a:off x="7635043" y="6645333"/>
            <a:ext cx="3063394" cy="0"/>
          </a:xfrm>
          <a:prstGeom prst="line">
            <a:avLst/>
          </a:prstGeom>
          <a:ln w="12700">
            <a:solidFill>
              <a:srgbClr val="EAF2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5612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194</Words>
  <Application>Microsoft Office PowerPoint</Application>
  <PresentationFormat>Произвольный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Aptos</vt:lpstr>
      <vt:lpstr>Arial</vt:lpstr>
      <vt:lpstr>Golos Text</vt:lpstr>
      <vt:lpstr>Poppins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Kristina Markaryan</dc:creator>
  <cp:lastModifiedBy>Фролова Марианна Юрьевна</cp:lastModifiedBy>
  <cp:revision>60</cp:revision>
  <dcterms:created xsi:type="dcterms:W3CDTF">2025-06-03T13:01:55Z</dcterms:created>
  <dcterms:modified xsi:type="dcterms:W3CDTF">2025-06-10T11:31:50Z</dcterms:modified>
</cp:coreProperties>
</file>