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7CE3-7705-4ED4-91B0-A4E2406E714C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0F38D-D200-480A-8CC1-60F87E608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7CE3-7705-4ED4-91B0-A4E2406E714C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0F38D-D200-480A-8CC1-60F87E608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7CE3-7705-4ED4-91B0-A4E2406E714C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0F38D-D200-480A-8CC1-60F87E608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7CE3-7705-4ED4-91B0-A4E2406E714C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0F38D-D200-480A-8CC1-60F87E608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7CE3-7705-4ED4-91B0-A4E2406E714C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0F38D-D200-480A-8CC1-60F87E608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7CE3-7705-4ED4-91B0-A4E2406E714C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0F38D-D200-480A-8CC1-60F87E608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7CE3-7705-4ED4-91B0-A4E2406E714C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0F38D-D200-480A-8CC1-60F87E608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7CE3-7705-4ED4-91B0-A4E2406E714C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0F38D-D200-480A-8CC1-60F87E608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7CE3-7705-4ED4-91B0-A4E2406E714C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0F38D-D200-480A-8CC1-60F87E608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7CE3-7705-4ED4-91B0-A4E2406E714C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0F38D-D200-480A-8CC1-60F87E608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7CE3-7705-4ED4-91B0-A4E2406E714C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0F38D-D200-480A-8CC1-60F87E608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77CE3-7705-4ED4-91B0-A4E2406E714C}" type="datetimeFigureOut">
              <a:rPr lang="ru-RU" smtClean="0"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0F38D-D200-480A-8CC1-60F87E60812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61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pcuser</dc:creator>
  <cp:lastModifiedBy>pcuser</cp:lastModifiedBy>
  <cp:revision>1</cp:revision>
  <dcterms:created xsi:type="dcterms:W3CDTF">2024-10-16T13:17:20Z</dcterms:created>
  <dcterms:modified xsi:type="dcterms:W3CDTF">2024-10-16T13:17:53Z</dcterms:modified>
</cp:coreProperties>
</file>