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B71DE-719B-4E79-8CC7-BDF1B808C5A2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A180-9A86-4C47-81EF-F7BB497FC5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B71DE-719B-4E79-8CC7-BDF1B808C5A2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A180-9A86-4C47-81EF-F7BB497FC5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B71DE-719B-4E79-8CC7-BDF1B808C5A2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A180-9A86-4C47-81EF-F7BB497FC5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B71DE-719B-4E79-8CC7-BDF1B808C5A2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A180-9A86-4C47-81EF-F7BB497FC5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B71DE-719B-4E79-8CC7-BDF1B808C5A2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A180-9A86-4C47-81EF-F7BB497FC5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B71DE-719B-4E79-8CC7-BDF1B808C5A2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A180-9A86-4C47-81EF-F7BB497FC5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B71DE-719B-4E79-8CC7-BDF1B808C5A2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A180-9A86-4C47-81EF-F7BB497FC5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B71DE-719B-4E79-8CC7-BDF1B808C5A2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A180-9A86-4C47-81EF-F7BB497FC5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B71DE-719B-4E79-8CC7-BDF1B808C5A2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A180-9A86-4C47-81EF-F7BB497FC5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B71DE-719B-4E79-8CC7-BDF1B808C5A2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A180-9A86-4C47-81EF-F7BB497FC5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B71DE-719B-4E79-8CC7-BDF1B808C5A2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A180-9A86-4C47-81EF-F7BB497FC5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B71DE-719B-4E79-8CC7-BDF1B808C5A2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2A180-9A86-4C47-81EF-F7BB497FC51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66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pcuser</dc:creator>
  <cp:lastModifiedBy>pcuser</cp:lastModifiedBy>
  <cp:revision>1</cp:revision>
  <dcterms:created xsi:type="dcterms:W3CDTF">2025-07-17T13:38:15Z</dcterms:created>
  <dcterms:modified xsi:type="dcterms:W3CDTF">2025-07-17T13:38:50Z</dcterms:modified>
</cp:coreProperties>
</file>