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</p:sldIdLst>
  <p:sldSz cx="9144000" cy="6858000" type="screen4x3"/>
  <p:notesSz cx="6858000" cy="9144000"/>
  <p:photoAlbum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445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B5601-AA9B-45D8-BCFC-2E2FA9417F62}" type="datetimeFigureOut">
              <a:rPr lang="ru-RU" smtClean="0"/>
              <a:t>20.12.2024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CAE01-59BB-470A-BCC2-6E8E5E9B79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B5601-AA9B-45D8-BCFC-2E2FA9417F62}" type="datetimeFigureOut">
              <a:rPr lang="ru-RU" smtClean="0"/>
              <a:t>20.12.2024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CAE01-59BB-470A-BCC2-6E8E5E9B79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B5601-AA9B-45D8-BCFC-2E2FA9417F62}" type="datetimeFigureOut">
              <a:rPr lang="ru-RU" smtClean="0"/>
              <a:t>20.12.2024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CAE01-59BB-470A-BCC2-6E8E5E9B79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B5601-AA9B-45D8-BCFC-2E2FA9417F62}" type="datetimeFigureOut">
              <a:rPr lang="ru-RU" smtClean="0"/>
              <a:t>20.12.2024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CAE01-59BB-470A-BCC2-6E8E5E9B79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B5601-AA9B-45D8-BCFC-2E2FA9417F62}" type="datetimeFigureOut">
              <a:rPr lang="ru-RU" smtClean="0"/>
              <a:t>20.12.2024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CAE01-59BB-470A-BCC2-6E8E5E9B79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B5601-AA9B-45D8-BCFC-2E2FA9417F62}" type="datetimeFigureOut">
              <a:rPr lang="ru-RU" smtClean="0"/>
              <a:t>20.12.2024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CAE01-59BB-470A-BCC2-6E8E5E9B79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B5601-AA9B-45D8-BCFC-2E2FA9417F62}" type="datetimeFigureOut">
              <a:rPr lang="ru-RU" smtClean="0"/>
              <a:t>20.12.2024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CAE01-59BB-470A-BCC2-6E8E5E9B79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B5601-AA9B-45D8-BCFC-2E2FA9417F62}" type="datetimeFigureOut">
              <a:rPr lang="ru-RU" smtClean="0"/>
              <a:t>20.12.2024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CAE01-59BB-470A-BCC2-6E8E5E9B79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B5601-AA9B-45D8-BCFC-2E2FA9417F62}" type="datetimeFigureOut">
              <a:rPr lang="ru-RU" smtClean="0"/>
              <a:t>20.12.2024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CAE01-59BB-470A-BCC2-6E8E5E9B79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B5601-AA9B-45D8-BCFC-2E2FA9417F62}" type="datetimeFigureOut">
              <a:rPr lang="ru-RU" smtClean="0"/>
              <a:t>20.12.2024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CAE01-59BB-470A-BCC2-6E8E5E9B79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B5601-AA9B-45D8-BCFC-2E2FA9417F62}" type="datetimeFigureOut">
              <a:rPr lang="ru-RU" smtClean="0"/>
              <a:t>20.12.2024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CAE01-59BB-470A-BCC2-6E8E5E9B79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6B5601-AA9B-45D8-BCFC-2E2FA9417F62}" type="datetimeFigureOut">
              <a:rPr lang="ru-RU" smtClean="0"/>
              <a:t>20.12.2024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4CAE01-59BB-470A-BCC2-6E8E5E9B79B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6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6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6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6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63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63</vt:i4>
      </vt:variant>
    </vt:vector>
  </HeadingPairs>
  <TitlesOfParts>
    <vt:vector size="6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pcuser</dc:creator>
  <cp:lastModifiedBy>pcuser</cp:lastModifiedBy>
  <cp:revision>1</cp:revision>
  <dcterms:created xsi:type="dcterms:W3CDTF">2024-12-20T09:41:21Z</dcterms:created>
  <dcterms:modified xsi:type="dcterms:W3CDTF">2024-12-20T09:41:50Z</dcterms:modified>
</cp:coreProperties>
</file>