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41F10-E407-4186-A06A-6974CDFD92CF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67744-EFB8-425A-9087-048C07FCF4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41F10-E407-4186-A06A-6974CDFD92CF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67744-EFB8-425A-9087-048C07FCF4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41F10-E407-4186-A06A-6974CDFD92CF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67744-EFB8-425A-9087-048C07FCF4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41F10-E407-4186-A06A-6974CDFD92CF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67744-EFB8-425A-9087-048C07FCF4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41F10-E407-4186-A06A-6974CDFD92CF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67744-EFB8-425A-9087-048C07FCF4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41F10-E407-4186-A06A-6974CDFD92CF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67744-EFB8-425A-9087-048C07FCF4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41F10-E407-4186-A06A-6974CDFD92CF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67744-EFB8-425A-9087-048C07FCF4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41F10-E407-4186-A06A-6974CDFD92CF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67744-EFB8-425A-9087-048C07FCF4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41F10-E407-4186-A06A-6974CDFD92CF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67744-EFB8-425A-9087-048C07FCF4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41F10-E407-4186-A06A-6974CDFD92CF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67744-EFB8-425A-9087-048C07FCF4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41F10-E407-4186-A06A-6974CDFD92CF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67744-EFB8-425A-9087-048C07FCF4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541F10-E407-4186-A06A-6974CDFD92CF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867744-EFB8-425A-9087-048C07FCF4F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67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67</vt:i4>
      </vt:variant>
    </vt:vector>
  </HeadingPairs>
  <TitlesOfParts>
    <vt:vector size="6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pcuser</dc:creator>
  <cp:lastModifiedBy>pcuser</cp:lastModifiedBy>
  <cp:revision>1</cp:revision>
  <dcterms:created xsi:type="dcterms:W3CDTF">2026-03-02T11:46:44Z</dcterms:created>
  <dcterms:modified xsi:type="dcterms:W3CDTF">2026-03-02T11:47:17Z</dcterms:modified>
</cp:coreProperties>
</file>