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B597C-6589-4201-87BF-1A242F7056B2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D3373-F00A-420C-8FE2-F4B7166AE75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1</cp:revision>
  <dcterms:created xsi:type="dcterms:W3CDTF">2025-09-22T08:40:40Z</dcterms:created>
  <dcterms:modified xsi:type="dcterms:W3CDTF">2025-09-22T08:41:05Z</dcterms:modified>
</cp:coreProperties>
</file>