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445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81DB38-D41F-4F62-A3A5-3D673AEE40D1}" type="datetimeFigureOut">
              <a:rPr lang="ru-RU" smtClean="0"/>
              <a:t>18.07.2025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CCF111-59B1-4923-8CAC-CE4A24AD3B6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4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5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0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Экран (4:3)</PresentationFormat>
  <Paragraphs>0</Paragraphs>
  <Slides>61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Слайд 61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pcuser</dc:creator>
  <cp:lastModifiedBy>pcuser</cp:lastModifiedBy>
  <cp:revision>1</cp:revision>
  <dcterms:created xsi:type="dcterms:W3CDTF">2025-07-18T09:26:09Z</dcterms:created>
  <dcterms:modified xsi:type="dcterms:W3CDTF">2025-07-18T09:26:40Z</dcterms:modified>
</cp:coreProperties>
</file>