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A12A9-5D62-442F-A614-6DF6924F2264}" type="datetimeFigureOut">
              <a:rPr lang="ru-RU" smtClean="0"/>
              <a:t>16.07.2026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F95D5-E0C9-4999-A966-9D326D8E09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2026-07-16T13:07:50Z</dcterms:created>
  <dcterms:modified xsi:type="dcterms:W3CDTF">2026-07-16T13:08:10Z</dcterms:modified>
</cp:coreProperties>
</file>