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6890B-39AA-48A6-BA38-D44B545EBAD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8C44F-4982-4833-B726-67471CBBF5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2025-03-06T11:38:13Z</dcterms:created>
  <dcterms:modified xsi:type="dcterms:W3CDTF">2025-03-06T11:38:49Z</dcterms:modified>
</cp:coreProperties>
</file>