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2F803-F9D3-4147-BB3D-43BE67D5FC09}" type="datetimeFigureOut">
              <a:rPr lang="ru-RU" smtClean="0"/>
              <a:t>11.06.2025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C4657-D4C5-4F7C-A3CB-3C77011E5D2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2025-06-11T08:07:57Z</dcterms:created>
  <dcterms:modified xsi:type="dcterms:W3CDTF">2025-06-11T08:08:39Z</dcterms:modified>
</cp:coreProperties>
</file>