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3" r:id="rId2"/>
    <p:sldId id="260" r:id="rId3"/>
    <p:sldId id="264" r:id="rId4"/>
    <p:sldId id="265" r:id="rId5"/>
    <p:sldId id="266" r:id="rId6"/>
    <p:sldId id="285" r:id="rId7"/>
    <p:sldId id="286" r:id="rId8"/>
    <p:sldId id="282" r:id="rId9"/>
    <p:sldId id="284" r:id="rId10"/>
    <p:sldId id="268" r:id="rId11"/>
    <p:sldId id="269" r:id="rId12"/>
    <p:sldId id="271" r:id="rId13"/>
    <p:sldId id="272" r:id="rId14"/>
    <p:sldId id="302" r:id="rId15"/>
    <p:sldId id="273" r:id="rId16"/>
    <p:sldId id="274" r:id="rId17"/>
    <p:sldId id="275" r:id="rId18"/>
    <p:sldId id="278" r:id="rId19"/>
    <p:sldId id="276" r:id="rId20"/>
    <p:sldId id="279" r:id="rId21"/>
    <p:sldId id="280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300" r:id="rId34"/>
    <p:sldId id="30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814" autoAdjust="0"/>
  </p:normalViewPr>
  <p:slideViewPr>
    <p:cSldViewPr>
      <p:cViewPr varScale="1">
        <p:scale>
          <a:sx n="60" d="100"/>
          <a:sy n="60" d="100"/>
        </p:scale>
        <p:origin x="-156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3558D0B-3A0A-469D-B15E-26B8220ABD5C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6D2FBCB-A012-4C7B-835E-4491E7A03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8D0B-3A0A-469D-B15E-26B8220ABD5C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FBCB-A012-4C7B-835E-4491E7A03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8D0B-3A0A-469D-B15E-26B8220ABD5C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FBCB-A012-4C7B-835E-4491E7A03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8D0B-3A0A-469D-B15E-26B8220ABD5C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FBCB-A012-4C7B-835E-4491E7A03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8D0B-3A0A-469D-B15E-26B8220ABD5C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FBCB-A012-4C7B-835E-4491E7A03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8D0B-3A0A-469D-B15E-26B8220ABD5C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FBCB-A012-4C7B-835E-4491E7A03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558D0B-3A0A-469D-B15E-26B8220ABD5C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D2FBCB-A012-4C7B-835E-4491E7A03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3558D0B-3A0A-469D-B15E-26B8220ABD5C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6D2FBCB-A012-4C7B-835E-4491E7A03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8D0B-3A0A-469D-B15E-26B8220ABD5C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FBCB-A012-4C7B-835E-4491E7A03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8D0B-3A0A-469D-B15E-26B8220ABD5C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FBCB-A012-4C7B-835E-4491E7A03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8D0B-3A0A-469D-B15E-26B8220ABD5C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FBCB-A012-4C7B-835E-4491E7A03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3558D0B-3A0A-469D-B15E-26B8220ABD5C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6D2FBCB-A012-4C7B-835E-4491E7A03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javascript:openWinPhotoV('9_2_06_1.jpg');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search/?text=%D0%B3%D0%BE%D1%80%D0%BE%D0%B4%20%D0%91%D0%BE%D1%80%D0%B8%D1%81%D0%BE%D0%B2&amp;clid=1955453&amp;win=299&amp;lr=139563&amp;noreask=1&amp;ento=0oCghydXc1NzgyMBgCQmDQpNC-0YLQviDQk9C10YDQvtGPINCh0L7QstC10YLRgdC60L7Qs9C-INGB0L7RjtC30LAg0JTQsNC90LjQu9C-0LLQsCDQkNC70LXQutGB0LXRjyDQmNC70YzQuNGH0LBugCFf" TargetMode="External"/><Relationship Id="rId2" Type="http://schemas.openxmlformats.org/officeDocument/2006/relationships/hyperlink" Target="https://yandex.ru/search/?text=%D0%9A%D0%BE%D0%BF%D1%82%D0%B5%D0%B2%D0%BE%20(%D0%9D%D0%BE%D0%B2%D0%BE%D0%B4%D1%83%D0%B3%D0%B8%D0%BD%D1%81%D0%BA%D0%B8%D0%B9%20%D1%80%D0%B0%D0%B9%D0%BE%D0%BD)&amp;clid=1955453&amp;win=299&amp;lr=139563&amp;noreask=1&amp;ento=0oCgpydXcxODc2NTAxGAJCYNCk0L7RgtC-INCT0LXRgNC-0Y8g0KHQvtCy0LXRgtGB0LrQvtCz0L4g0YHQvtGO0LfQsCDQlNCw0L3QuNC70L7QstCwINCQ0LvQtdC60YHQtdGPINCY0LvRjNC40YfQsODtmCM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s://yandex.ru/search/?text=%D0%90%D0%BB%D0%B5%D0%BA%D1%81%D0%B5%D0%B9%20%D0%98%D0%BB%D1%8C%D0%B8%D1%87%20%D0%94%D0%B0%D0%BD%D0%B8%D0%BB%D0%BE%D0%B2%20%D0%BC%D0%B0%D1%82%D1%8C%20%D0%9C%D0%B0%D1%80%D0%B8%D1%8F%20%D0%A4%D1%91%D0%B4%D0%BE%D1%80%D0%BE%D0%B2%D0%BD%D0%B0%20%D0%94%D0%B0%D0%BD%D0%B8%D0%BB%D0%BE%D0%B2%D0%B0&amp;clid=1955453&amp;win=299&amp;lr=139563&amp;noreask=1&amp;ento=0oCg9jdngtNmFkNWY5MDEuLjAYAkJg0KTQvtGC0L4g0JPQtdGA0L7RjyDQodC-0LLQtdGC0YHQutC-0LPQviDRgdC-0Y7Qt9CwINCU0LDQvdC40LvQvtCy0LAg0JDQu9C10LrRgdC10Y8g0JjQu9GM0LjRh9Cw6CKzBA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Презентация проекта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Наш край в годы Великой Отечественной войны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»Разработали обучающиеся 4 класса 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Торбеевской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ОШ»,под руководством учителя  начальных классов Васильевой Маргариты Валерьевны.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len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38" y="3357563"/>
            <a:ext cx="7876189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22 июня 1941года без объявления войны фашистская Германия напала на Советский Союз.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 июня 1941 года оккупанты в первые вступили в землю села Торбеево .В домах поселились немцы ,в здании библиотеке устроили штаб .В складах держали много военнопленных . Одного  из них повесили в центре села с дощечкой с надписью «Партизан»Для жителей посёлка это были дни неволи и страха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Захватчики выпилили значительную часть парка Александрино . Вековые дубы, лиственницы , клёны ,тут же распиливали на доски и брусья , пиломатериалы и отправляли в Германию..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len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5327646"/>
            <a:ext cx="3214710" cy="11954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 войны в районе проживало 129348 человек, в настоящее время чуть больше 11 тысяч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 lvl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. Из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Новодугинского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района в 1941 году на фронт ушли 7643 человека. Свыше 5 тысяч воинов и партизан из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Новодугинского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и, вошедшего в его состав, Андреевского района домой не вернулись.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Ночью 10 марта 1943 года передовые части Красной Армии освободили село из-под фашистского ига.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Содержимое 3" descr="len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5662529"/>
            <a:ext cx="2357454" cy="87667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 воспоминания жителей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Торбеево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.В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деревне было много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немцев.Они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занимали наши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дома.А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мы селились по несколько семей в одном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доме.Жили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мельнице,которая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стояла возле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кладбища.Многих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молодых и здоровых угоняли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Германию.Страшно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было когда была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бомбёжка.В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селе Санники немцы устроили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камендатуру.Жители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ходили в Торбеево по пропускам.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210429_1428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457200" y="3376612"/>
            <a:ext cx="4038600" cy="227171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фотографии с. Торбеево.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Изображён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Храм,на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крыльце стоят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немцы,рядом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лежит перевёрнутая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техника.осень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1941года.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Немцы хозяйничают в Торбеево.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Воспоминания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очевид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цев.Рассказывает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жительница:они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приехали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мотоциклах.Стали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спрашивать где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Гунище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 А у нас местные не все знали где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Гунище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.(Это лес так назывался рядом с Торбеевом.).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торбево немцы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785794"/>
            <a:ext cx="4499522" cy="557216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Немцы хозяйничают в селе Торбеево.</a:t>
            </a:r>
            <a:endParaRPr lang="ru-RU" dirty="0"/>
          </a:p>
        </p:txBody>
      </p:sp>
      <p:pic>
        <p:nvPicPr>
          <p:cNvPr id="5" name="Рисунок 4" descr="07024_20191029_21364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750" r="1675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Поруганная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святыня.Храм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Вознесения в селе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Торбеево Смоленской обл.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Партизанское движение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Торбеевском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лесу.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мае 1942 года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Торбеевском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лесу работала группа разведки 5-ой армии. Разведчики вели наблюдение за передвижением противника по большаку и железной дороге: считали машины, вагоны, записывали количество грузов, их назначение, выявляли численность немецких гарнизонов вблизи этих дорог, результаты наблюдений доносили ежедневно в штаб армии. В июне деятельность разведгруппы прекратилась, и судьба ее для нас осталась неизвестной.</a:t>
            </a:r>
          </a:p>
          <a:p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первую же ночь Богданов установил связь с подпольной группой д.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Екатеринки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 которую входили будущие партизаны Владимир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Константин Нилов, Дмитрий Нилов, Д.Я. Бердышев, Саша и Тоня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Кудлатовы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 лесу, за железной дорогой у д.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Иванчищево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Богданов обнаружил небольшую группу бойцов и командиров, старшим среди них был 22-летний лейтенант И.Т.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Суетнов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Содержимое 3" descr="len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5572140"/>
            <a:ext cx="2357454" cy="87667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 июля 1942 года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Торбевский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лес пришел Артеменко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У оперативной группы не было материальной базы, начинали с нуля: налаживали связи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окруженцами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укрывшимися от плена в деревнях, с населением, разыскивали оружие, уточняли обстановку в районе.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начале июля немецкое командование начало операцию по ликвидации плацдарма наших войск. Частям 39 армии и 11-го корпуса пришлось с большими потерями пробиваться из окружения. Чтобы разобраться в новой обстановке и помочь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андреевским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товарищам в те лихие дни к ним отправился комиссар оперативной группы А.П. Крохин. С ним ушли из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Торбеевского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леса несколько партизан, в том числе Ф.А. Андреев.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Торбееве, Александрино, Санниках,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Васютниках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других деревнях вдоль большака располагались крупные подразделения оккупантов. Общение с жителями этих деревень шло только по линии разведки во избежание карательных акций со стороны немцев.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pic>
        <p:nvPicPr>
          <p:cNvPr id="4" name="Содержимое 3" descr="len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296" y="5758103"/>
            <a:ext cx="1805158" cy="67129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середине июля в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Торбеевском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лесу под командованием оперативной группы собралось 65 бойцов. Из них образовался отряд «За Родину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Однако создавать постоянную базу здесь не стали, потому что близость многочисленных гарнизонов врага мешали материально обеспечить растущий отряд. К тому же каратели могли блокировать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Торбеевский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лес. Артеменко принимает решение перевести отряд в Вяземский район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Торбеевском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лесу была оставлена группа лейтенанта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Суетнова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целью вести наблюдение за передвижением противника, действовать методом диверсии на большаке и железной дороге.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Содержимое 3" descr="len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296" y="5758103"/>
            <a:ext cx="1805158" cy="67129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П.Г.Подашков-подрывник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отряда «Реванш»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ndug-vov.narod.ru/content/sm_pics/9_2_06_1.jpg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/>
          <a:srcRect t="12424" b="12424"/>
          <a:stretch>
            <a:fillRect/>
          </a:stretch>
        </p:blipFill>
        <p:spPr bwMode="auto">
          <a:xfrm>
            <a:off x="403225" y="1143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lent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296" y="5758103"/>
            <a:ext cx="1805158" cy="67129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/>
              <a:t>На территории </a:t>
            </a:r>
            <a:r>
              <a:rPr lang="ru-RU" sz="1800" b="1" dirty="0" err="1" smtClean="0"/>
              <a:t>Торбеевского</a:t>
            </a:r>
            <a:r>
              <a:rPr lang="ru-RU" sz="1800" b="1" dirty="0" smtClean="0"/>
              <a:t> леса во время войны функционировали: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партизанские группировки из местных жителей,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работали группы разведки 5-ой армии,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партизанский отряд «За Родину».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комсомольский диверсионный отряд имени Дзержинского,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партизанский отряд «Реванш».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 время деятельности в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Новодугинском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районе партизаны отряда «Реванш» 10 раз останавливали движение поездов на железных дорогах Вязьма-Ржев и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Вязьма-Гжатск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., уничтожили полностью5 эшелонов с воинскими грузами и живой силой противника, вывели из строя 10 паровозов.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Партизаны выполняли задания командования по разведке, истребляли оккупантов, устраивая засады на дорогах, нарушали проводную связь между немецкими штабами, вылавливали агентов полиции.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Содержимое 3" descr="len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296" y="5758103"/>
            <a:ext cx="1805158" cy="6712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Проблема проекта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Великая Отечественная война сильно изменила жизнь наших предков и со временем мы стали забывать героев , которые дали нам жизнь.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lent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881471"/>
            <a:ext cx="8229600" cy="306038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Командиры и бойцы отряда после освобождения района продолжали воевать в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разных воинских частях. После войны они оказались далеко от Новодугино, и друг от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друга.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6">
              <a:buNone/>
            </a:pPr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В.Ф. Артеменко в боях за Берлин командовал полком, после войны служил в Советской Армии до пенсии.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М.Ф. Лопатин погиб в Берлине и похоронен на известном всему миру кладбище в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Трептов-парке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Командир подрывников Т.А. Антонов после войны служил в соединениях Советской Армии в Средней Азии.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Командир разведки П.Г.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Подашков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как уже было сказано, похоронен в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Торбеевском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лесу.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И.Т.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Суетнов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разыскивал после войны бывших партизан и мечтал собрать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ихи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тех, кто помогал партизанам в Торбееве 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Минино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но служба, тяжелая болезнь и ранняя смерть помешали ему осуществить этот замысел.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len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296" y="5758103"/>
            <a:ext cx="1805158" cy="67129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Земляки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герои.Герой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Советского Союза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Тырин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Георгий Михайлович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Tyrin_Gr_Mih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0100" y="2248656"/>
            <a:ext cx="2643206" cy="405291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Родился в деревне </a:t>
            </a:r>
            <a:r>
              <a:rPr lang="ru-RU" dirty="0" err="1" smtClean="0"/>
              <a:t>Замошье.В</a:t>
            </a:r>
            <a:r>
              <a:rPr lang="ru-RU" dirty="0" smtClean="0"/>
              <a:t> 1938 году ушёл в Красную </a:t>
            </a:r>
            <a:r>
              <a:rPr lang="ru-RU" dirty="0" err="1" smtClean="0"/>
              <a:t>армиюВоевал</a:t>
            </a:r>
            <a:r>
              <a:rPr lang="ru-RU" dirty="0" smtClean="0"/>
              <a:t> с </a:t>
            </a:r>
            <a:r>
              <a:rPr lang="ru-RU" dirty="0" err="1" smtClean="0"/>
              <a:t>Финдляндией</a:t>
            </a:r>
            <a:r>
              <a:rPr lang="ru-RU" dirty="0" smtClean="0"/>
              <a:t> на </a:t>
            </a:r>
            <a:r>
              <a:rPr lang="ru-RU" dirty="0" err="1" smtClean="0"/>
              <a:t>Корельском</a:t>
            </a:r>
            <a:r>
              <a:rPr lang="ru-RU" dirty="0" smtClean="0"/>
              <a:t> </a:t>
            </a:r>
            <a:r>
              <a:rPr lang="ru-RU" dirty="0" err="1" smtClean="0"/>
              <a:t>перешейке.Освобождал</a:t>
            </a:r>
            <a:r>
              <a:rPr lang="ru-RU" dirty="0" smtClean="0"/>
              <a:t> </a:t>
            </a:r>
            <a:r>
              <a:rPr lang="ru-RU" dirty="0" err="1" smtClean="0"/>
              <a:t>Украину.В</a:t>
            </a:r>
            <a:r>
              <a:rPr lang="ru-RU" dirty="0" smtClean="0"/>
              <a:t> бою подбил3 танка,2 автомашины с </a:t>
            </a:r>
            <a:r>
              <a:rPr lang="ru-RU" dirty="0" err="1" smtClean="0"/>
              <a:t>немцами,взял</a:t>
            </a:r>
            <a:r>
              <a:rPr lang="ru-RU" dirty="0" smtClean="0"/>
              <a:t> в плен 2 </a:t>
            </a:r>
            <a:r>
              <a:rPr lang="ru-RU" dirty="0" err="1" smtClean="0"/>
              <a:t>гитлеровца.Они</a:t>
            </a:r>
            <a:r>
              <a:rPr lang="ru-RU" dirty="0" smtClean="0"/>
              <a:t> дали ценные </a:t>
            </a:r>
            <a:r>
              <a:rPr lang="ru-RU" dirty="0" err="1" smtClean="0"/>
              <a:t>сведения.Награждён</a:t>
            </a:r>
            <a:r>
              <a:rPr lang="ru-RU" dirty="0" smtClean="0"/>
              <a:t> званием Героя Советского </a:t>
            </a:r>
            <a:r>
              <a:rPr lang="ru-RU" dirty="0" err="1" smtClean="0"/>
              <a:t>Союза,Орденом</a:t>
            </a:r>
            <a:r>
              <a:rPr lang="ru-RU" dirty="0" smtClean="0"/>
              <a:t> </a:t>
            </a:r>
            <a:r>
              <a:rPr lang="ru-RU" dirty="0" err="1" smtClean="0"/>
              <a:t>Ленина,и</a:t>
            </a:r>
            <a:r>
              <a:rPr lang="ru-RU" dirty="0" smtClean="0"/>
              <a:t> медалью «Золотая Звезда»</a:t>
            </a:r>
          </a:p>
          <a:p>
            <a:r>
              <a:rPr lang="ru-RU" dirty="0" smtClean="0"/>
              <a:t>Погиб лейтенант </a:t>
            </a:r>
            <a:r>
              <a:rPr lang="ru-RU" dirty="0" err="1" smtClean="0"/>
              <a:t>Тырин</a:t>
            </a:r>
            <a:r>
              <a:rPr lang="ru-RU" dirty="0" smtClean="0"/>
              <a:t> в 44г.,освобождая Латвию..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Тырин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Г.М.-был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командиром тяжёлого танка КВ.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танк кв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3388392"/>
            <a:ext cx="4038600" cy="224815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Воевал на </a:t>
            </a:r>
            <a:r>
              <a:rPr lang="ru-RU" dirty="0" err="1" smtClean="0"/>
              <a:t>Юго-Западном,Южном,Северо-Кавказском,Воронежском</a:t>
            </a:r>
            <a:r>
              <a:rPr lang="ru-RU" dirty="0" smtClean="0"/>
              <a:t> </a:t>
            </a:r>
            <a:r>
              <a:rPr lang="ru-RU" dirty="0" err="1" smtClean="0"/>
              <a:t>фронтах!Похоронен</a:t>
            </a:r>
            <a:r>
              <a:rPr lang="ru-RU" dirty="0" smtClean="0"/>
              <a:t> в Латвии городе Салантай.</a:t>
            </a:r>
            <a:endParaRPr lang="ru-RU" dirty="0"/>
          </a:p>
        </p:txBody>
      </p:sp>
      <p:pic>
        <p:nvPicPr>
          <p:cNvPr id="6" name="Содержимое 3" descr="lent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296" y="5214950"/>
            <a:ext cx="3265736" cy="121444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Герой Советского Союза  Данилов Алексей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Илльич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Советский танкист, стрелок-радист, участник Великой Отечественной войны, Герой Советского Союза. Гвардии сержант РККА. В годы Великой Отечественной войны воевал в составе 3-й гвардейской танковой бригады.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Родился: 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19 января 1923 г., 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Коптево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Погиб: 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30 июня 1944 г. (21 год), 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  <a:hlinkClick r:id="rId3"/>
              </a:rPr>
              <a:t>Борисов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Родители: 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  <a:hlinkClick r:id="rId4"/>
              </a:rPr>
              <a:t>Мария Фёдоровна Данилова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данилов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500693" y="2116797"/>
            <a:ext cx="2394913" cy="3383906"/>
          </a:xfrm>
          <a:prstGeom prst="rect">
            <a:avLst/>
          </a:prstGeom>
        </p:spPr>
      </p:pic>
      <p:pic>
        <p:nvPicPr>
          <p:cNvPr id="6" name="Содержимое 3" descr="lent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V="1">
            <a:off x="6072198" y="5929330"/>
            <a:ext cx="1571635" cy="58445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229600" cy="10668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Выставка детских рисунков и поделок «Чтоб не забылась та война..»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210427_1403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376612"/>
            <a:ext cx="4038600" cy="2271713"/>
          </a:xfrm>
        </p:spPr>
      </p:pic>
      <p:pic>
        <p:nvPicPr>
          <p:cNvPr id="6" name="Содержимое 5" descr="20210427_14034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376612"/>
            <a:ext cx="4038600" cy="2271713"/>
          </a:xfrm>
        </p:spPr>
      </p:pic>
      <p:pic>
        <p:nvPicPr>
          <p:cNvPr id="7" name="Содержимое 3" descr="lent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1884599"/>
            <a:ext cx="2714644" cy="100951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Награждение грамотами за призовые места.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210528_12024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3376612"/>
            <a:ext cx="4038600" cy="2271713"/>
          </a:xfrm>
        </p:spPr>
      </p:pic>
      <p:pic>
        <p:nvPicPr>
          <p:cNvPr id="6" name="Содержимое 5" descr="20210528_1202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376612"/>
            <a:ext cx="4038600" cy="227171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Победители конкурса рисунка.</a:t>
            </a:r>
            <a:endParaRPr lang="ru-RU" dirty="0"/>
          </a:p>
        </p:txBody>
      </p:sp>
      <p:pic>
        <p:nvPicPr>
          <p:cNvPr id="5" name="Содержимое 4" descr="20210528_1203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3376612"/>
            <a:ext cx="4038600" cy="2271713"/>
          </a:xfrm>
        </p:spPr>
      </p:pic>
      <p:pic>
        <p:nvPicPr>
          <p:cNvPr id="6" name="Содержимое 5" descr="20210528_1203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48200" y="3376612"/>
            <a:ext cx="4038600" cy="227171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10668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Посещение библиотеки ,учащимися 4 класса.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-20210430-WA000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4" y="2525673"/>
            <a:ext cx="3000396" cy="4000528"/>
          </a:xfrm>
        </p:spPr>
      </p:pic>
      <p:pic>
        <p:nvPicPr>
          <p:cNvPr id="6" name="Содержимое 5" descr="IMG-20210420-WA000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14942" y="2332038"/>
            <a:ext cx="3101648" cy="4144164"/>
          </a:xfrm>
        </p:spPr>
      </p:pic>
      <p:pic>
        <p:nvPicPr>
          <p:cNvPr id="7" name="Содержимое 3" descr="lent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562127"/>
            <a:ext cx="2428892" cy="90324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Сочинения учащихся 4 класса на тему  «Они защищали Родину».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все вернулись с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войны.Очень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многие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погибли,защищия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нашу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Родину,своих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родных.Погибли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для того чтобы мы жили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мирно.Они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–Герои!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то время  было голодно , питались хлебом и водой .Хлеба всем не хватало. Дети тоже сражались на войне наравне со взрослыми. Что бы перечислить всех героев  и их подвиги  и ночи не хватит!  Война своей жестокой рукой коснулась каждой семьи. Война началась 22 июня1941 г.и закончилась 9 мая 1945г. полной  нашей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Победой.Магомедова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Самира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4кл.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22 июня 1941г.началась самая страшная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война.На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нашу страну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предупреждения напала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Германия.Весь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Советский народ от детей до взрослых стал на защиту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Родины.Нашей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стране пришлось воевать с сильным и жестоким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противником.Тяжело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было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всем,и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тем кто сражался ,и тем кто трудился в тылу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Война коснулась каждой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семьи.Мои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прадедушка и прабабушка   тоже воевали и не все вернулись домой живыми.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Мы гордимся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кто отдал свою жизнь за нас и нашу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Родину,за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наше будущее.Поэтому 9 Мая для нас особый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праздник.Карпов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Илья 4кл.</a:t>
            </a:r>
            <a:endParaRPr lang="ru-RU" dirty="0"/>
          </a:p>
        </p:txBody>
      </p:sp>
      <p:pic>
        <p:nvPicPr>
          <p:cNvPr id="5" name="Содержимое 3" descr="le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668391"/>
            <a:ext cx="1500198" cy="55788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Сочинения учащихся 4 класса на тему  «Они защищали Родину».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Когда речь заходит о Великой Отечественной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войне,мы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вспоминаем 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тех,кто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защищал нашу Родину в это тяжёлое  и опасное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время.О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людях,рисковавших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своими жизнями на боевых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полях,о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партизанах,подрывающих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вражеские позиции в тылу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врага.Какими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же были наши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защитники?В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большинстве своем вовсе не сильные и не тренированные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солдаты.Но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они учились прямо в сражении и стали прекрасно владеть оружием и знать стратегию боя!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 были русские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мужчины,юноши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..А иногда и совсем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дети.Многим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едва исполнилось 18 лет.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Так </a:t>
            </a:r>
            <a:r>
              <a:rPr lang="ru-RU" dirty="0" err="1" smtClean="0"/>
              <a:t>получилось,потому</a:t>
            </a:r>
            <a:r>
              <a:rPr lang="ru-RU" dirty="0" smtClean="0"/>
              <a:t> что противник был силён и жесток ,хорошо подготовлен к </a:t>
            </a:r>
            <a:r>
              <a:rPr lang="ru-RU" dirty="0" err="1" smtClean="0"/>
              <a:t>войне.Все</a:t>
            </a:r>
            <a:r>
              <a:rPr lang="ru-RU" dirty="0" smtClean="0"/>
              <a:t> стали на защиту отечества!</a:t>
            </a:r>
          </a:p>
          <a:p>
            <a:r>
              <a:rPr lang="ru-RU" dirty="0" err="1" smtClean="0"/>
              <a:t>Качановская</a:t>
            </a:r>
            <a:r>
              <a:rPr lang="ru-RU" dirty="0" smtClean="0"/>
              <a:t> Вероника 4кл.</a:t>
            </a:r>
            <a:endParaRPr lang="ru-RU" dirty="0"/>
          </a:p>
        </p:txBody>
      </p:sp>
      <p:pic>
        <p:nvPicPr>
          <p:cNvPr id="5" name="Содержимое 3" descr="len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113" y="4857760"/>
            <a:ext cx="2844911" cy="10579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Цель проекта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Осуществление представлений о том, как в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пришла победа, как защищали Смоленскую землю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и как об этом помнят ныне живущие люди.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1. Обобщать и расширять знания детей об истории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и родного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Новодугинского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района и села Торбеево.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2. Обобщать и расширять знания о героях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войны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и подвигах героев, воевавших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Новодугинской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земле.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Содержимое 3" descr="len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786190"/>
            <a:ext cx="7269154" cy="270321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Митинг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Обилиска.с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Торбеево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Бессмертный Полк.9 Мая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IMG-20210415-WA0006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944562" y="3091399"/>
            <a:ext cx="2627306" cy="3503075"/>
          </a:xfrm>
        </p:spPr>
      </p:pic>
      <p:pic>
        <p:nvPicPr>
          <p:cNvPr id="8" name="Содержимое 7" descr="DSCN190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70437" y="3000373"/>
            <a:ext cx="3714776" cy="2786082"/>
          </a:xfrm>
        </p:spPr>
      </p:pic>
      <p:sp>
        <p:nvSpPr>
          <p:cNvPr id="9" name="Текс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Митинг,посвящённый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Дню Освобождения Смоленщины от немецко-фашистских захватчиков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3" descr="lent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5901621"/>
            <a:ext cx="2214578" cy="823548"/>
          </a:xfrm>
          <a:prstGeom prst="rect">
            <a:avLst/>
          </a:prstGeom>
        </p:spPr>
      </p:pic>
      <p:pic>
        <p:nvPicPr>
          <p:cNvPr id="11" name="Содержимое 7" descr="DSCN19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000372"/>
            <a:ext cx="3714776" cy="2786082"/>
          </a:xfrm>
          <a:prstGeom prst="rect">
            <a:avLst/>
          </a:prstGeom>
        </p:spPr>
      </p:pic>
      <p:pic>
        <p:nvPicPr>
          <p:cNvPr id="12" name="Содержимое 7" descr="DSCN19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3028" y="3152772"/>
            <a:ext cx="3714776" cy="2786082"/>
          </a:xfrm>
          <a:prstGeom prst="rect">
            <a:avLst/>
          </a:prstGeom>
        </p:spPr>
      </p:pic>
      <p:pic>
        <p:nvPicPr>
          <p:cNvPr id="13" name="Содержимое 7" descr="DSCN19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3028" y="3152772"/>
            <a:ext cx="3714776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Учащиеся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Торбеевской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ОШ наводят порядок на Обелиске С Торбеево и захоронении неизвестного солдата ст.Александрино.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-20210427-WA000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2786059"/>
            <a:ext cx="2786082" cy="3714776"/>
          </a:xfrm>
        </p:spPr>
      </p:pic>
      <p:pic>
        <p:nvPicPr>
          <p:cNvPr id="6" name="Содержимое 5" descr="IMG-20210429-WA006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2639186"/>
            <a:ext cx="3102198" cy="4136263"/>
          </a:xfrm>
        </p:spPr>
      </p:pic>
      <p:pic>
        <p:nvPicPr>
          <p:cNvPr id="7" name="Содержимое 3" descr="len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792268"/>
            <a:ext cx="1428760" cy="53132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этап.Презинтация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проекта.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Цель:дать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возможность учащимся рассказать о своей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работе,показать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то,что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получилось,получить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подержку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похвалу.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этапа:выступление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классе.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Итоговый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продукт:презентации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«Наш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край в годы Великой Отечественной войны»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len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4706148"/>
            <a:ext cx="5429288" cy="201902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785926"/>
            <a:ext cx="8604341" cy="483994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8286808" cy="62151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57430"/>
            <a:ext cx="8458200" cy="14700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должны знать ,помнить ,ценить и сохранить память о людях  ,которые отдали свою жизнь ради нас.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len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4445610"/>
            <a:ext cx="5500726" cy="2045583"/>
          </a:xfrm>
          <a:prstGeom prst="rect">
            <a:avLst/>
          </a:prstGeom>
        </p:spPr>
      </p:pic>
      <p:pic>
        <p:nvPicPr>
          <p:cNvPr id="5" name="Содержимое 3" descr="len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786190"/>
            <a:ext cx="7269154" cy="2703217"/>
          </a:xfrm>
          <a:prstGeom prst="rect">
            <a:avLst/>
          </a:prstGeom>
        </p:spPr>
      </p:pic>
      <p:pic>
        <p:nvPicPr>
          <p:cNvPr id="6" name="Содержимое 3" descr="len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24" y="3938590"/>
            <a:ext cx="7269154" cy="27032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1.Расширить свои знания о Великой Отечественной войне.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2.Прилечь внимание обучающихся 4 класса к изучению родного края.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3.Воспитание у обучающихся чувства патриотизма , гордости за свою Родину ,народ, уважение к ветеранам Великой отечественной  войны.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len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4686103"/>
            <a:ext cx="5411766" cy="20125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Подготовительный этап.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Этап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Цель:включение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учащихся в технологию деятельности и мотивирование на участи в проекте.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Содержание этапа: подготовить необходимую художественную литературу по теме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Обсудить с родителями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вопросы,связанные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подготовкой  и реализацией проекта.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2.Этап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Сбор систематизация информации .Цель :формирование интереса к исследовательской деятельности ,знакомство с разными способами сбора и систематизации информации.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этапа:экскурсии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в библиотеку, поиск материалов в интернете.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Итоговый продукт: материал .отобранный учащимися.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len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811242"/>
            <a:ext cx="2428892" cy="9032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3этап.Проектная деятельность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Цель:дать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возможность учащимся самим приготовить свой проект.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этапа:творческое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оформление.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Итоговый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продукт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:презентация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исследовательского проекта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len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4686103"/>
            <a:ext cx="5411766" cy="20125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План подготовительного этапа.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Поиск материалов для проекта-презентации.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пишут сочинение о войне.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учат стихи о войне.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рисуют рисунки о войне.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готовят выступление на митинге у обелиска Памяти павшим войнам С.Торбеево.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len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4686103"/>
            <a:ext cx="5411766" cy="20125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85860"/>
            <a:ext cx="8115328" cy="92394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Основной этап презентации.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5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Основной этап.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1.Боевые действия на территории родного края.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2.Партизаны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Торбеевском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лесу.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3.Герои земляки .Работы детей.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.Выставка  детских поделок и рисунков 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5.Выступление детей  у обелиска павшим воинам.</a:t>
            </a:r>
            <a:endParaRPr lang="ru-RU" sz="2400" dirty="0"/>
          </a:p>
        </p:txBody>
      </p:sp>
      <p:pic>
        <p:nvPicPr>
          <p:cNvPr id="4" name="Содержимое 3" descr="len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4686103"/>
            <a:ext cx="5411766" cy="201250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414</TotalTime>
  <Words>1501</Words>
  <Application>Microsoft Office PowerPoint</Application>
  <PresentationFormat>Экран (4:3)</PresentationFormat>
  <Paragraphs>102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Городская</vt:lpstr>
      <vt:lpstr>   Презентация проекта «Наш край в годы Великой Отечественной войны»Разработали обучающиеся 4 класса  «Торбеевской ОШ»,под руководством учителя  начальных классов Васильевой Маргариты Валерьевны. . </vt:lpstr>
      <vt:lpstr> Проблема проекта  Великая Отечественная война сильно изменила жизнь наших предков и со временем мы стали забывать героев , которые дали нам жизнь.</vt:lpstr>
      <vt:lpstr>Цель проекта: Осуществление представлений о том, как в наш край пришла победа, как защищали Смоленскую землю в годы ВОВ и как об этом помнят ныне живущие люди. Задачи: 1. Обобщать и расширять знания детей об истории ВОВ и родного Новодугинского района и села Торбеево.  2. Обобщать и расширять знания о героях войны и подвигах героев, воевавших на Новодугинской земле.</vt:lpstr>
      <vt:lpstr>Актуальность проекта Мы должны знать ,помнить ,ценить и сохранить память о людях  ,которые отдали свою жизнь ради нас.</vt:lpstr>
      <vt:lpstr>Задачи проекта</vt:lpstr>
      <vt:lpstr>Подготовительный этап.</vt:lpstr>
      <vt:lpstr>3этап.Проектная деятельность</vt:lpstr>
      <vt:lpstr> План подготовительного этапа.</vt:lpstr>
      <vt:lpstr>Основной этап презентации.</vt:lpstr>
      <vt:lpstr>22 июня 1941года без объявления войны фашистская Германия напала на Советский Союз.</vt:lpstr>
      <vt:lpstr>До войны в районе проживало 129348 человек, в настоящее время чуть больше 11 тысяч</vt:lpstr>
      <vt:lpstr>Из воспоминания жителей Торбеево.В деревне было много немцев.Они занимали наши дома.А мы селились по несколько семей в одном доме.Жили на мельнице,которая стояла возле кладбища.Многих молодых и здоровых угоняли в Германию.Страшно было когда была бомбёжка.В селе Санники немцы устроили камендатуру.Жители ходили в Торбеево по пропускам.</vt:lpstr>
      <vt:lpstr>Немцы хозяйничают в Торбеево.</vt:lpstr>
      <vt:lpstr>Немцы хозяйничают в селе Торбеево.</vt:lpstr>
      <vt:lpstr>Партизанское движение в Торбеевском лесу.</vt:lpstr>
      <vt:lpstr>2 июля 1942 года в Торбевский лес пришел Артеменко. У оперативной группы не было материальной базы, начинали с нуля: налаживали связи с окруженцами, укрывшимися от плена в деревнях, с населением, разыскивали оружие, уточняли обстановку в районе. </vt:lpstr>
      <vt:lpstr>В середине июля в Торбеевском лесу под командованием оперативной группы собралось 65 бойцов. Из них образовался отряд «За Родину».</vt:lpstr>
      <vt:lpstr>Слайд 18</vt:lpstr>
      <vt:lpstr>На территории Торбеевского леса во время войны функционировали: партизанские группировки из местных жителей, работали группы разведки 5-ой армии, партизанский отряд «За Родину». комсомольский диверсионный отряд имени Дзержинского, партизанский отряд «Реванш».   </vt:lpstr>
      <vt:lpstr> Командиры и бойцы отряда после освобождения района продолжали воевать в  разных воинских частях. После войны они оказались далеко от Новодугино, и друг от  друга.  </vt:lpstr>
      <vt:lpstr>Земляки герои.Герой Советского Союза Тырин Георгий Михайлович.</vt:lpstr>
      <vt:lpstr>Тырин Г.М.-был командиром тяжёлого танка КВ.</vt:lpstr>
      <vt:lpstr>Герой Советского Союза  Данилов Алексей Илльич</vt:lpstr>
      <vt:lpstr>Выставка детских рисунков и поделок «Чтоб не забылась та война..»</vt:lpstr>
      <vt:lpstr>Награждение грамотами за призовые места.</vt:lpstr>
      <vt:lpstr>Победители конкурса рисунка.</vt:lpstr>
      <vt:lpstr>Посещение библиотеки ,учащимися 4 класса.</vt:lpstr>
      <vt:lpstr>Сочинения учащихся 4 класса на тему  «Они защищали Родину».</vt:lpstr>
      <vt:lpstr>Сочинения учащихся 4 класса на тему  «Они защищали Родину».</vt:lpstr>
      <vt:lpstr>Митинг,посвящённый Дню Освобождения Смоленщины от немецко-фашистских захватчиков</vt:lpstr>
      <vt:lpstr>Учащиеся Торбеевской ОШ наводят порядок на Обелиске С Торбеево и захоронении неизвестного солдата ст.Александрино.</vt:lpstr>
      <vt:lpstr>4 этап.Презинтация проекта.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42</cp:revision>
  <dcterms:created xsi:type="dcterms:W3CDTF">2021-05-03T15:31:39Z</dcterms:created>
  <dcterms:modified xsi:type="dcterms:W3CDTF">2022-04-17T11:23:31Z</dcterms:modified>
</cp:coreProperties>
</file>