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21D722-DC7A-49D0-B8A6-590D39774CB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2A1D0C-C96E-411C-975D-B5E047555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1096;&#1082;&#1086;&#1083;&#1100;&#1085;&#1099;&#1081;%20&#1089;&#1072;&#1081;&#1090;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 «Герои Отечества»</a:t>
            </a:r>
            <a:br>
              <a:rPr lang="ru-RU" dirty="0"/>
            </a:br>
            <a:r>
              <a:rPr lang="ru-RU" dirty="0"/>
              <a:t>проект </a:t>
            </a:r>
            <a:r>
              <a:rPr lang="ru-RU" dirty="0" smtClean="0"/>
              <a:t>«Память поколений»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dirty="0" err="1" smtClean="0"/>
              <a:t>Торбеевская</a:t>
            </a:r>
            <a:r>
              <a:rPr lang="ru-RU" sz="2800" dirty="0" smtClean="0"/>
              <a:t> основная школа имени  </a:t>
            </a:r>
            <a:r>
              <a:rPr lang="ru-RU" sz="2800" dirty="0"/>
              <a:t>Г</a:t>
            </a:r>
            <a:r>
              <a:rPr lang="ru-RU" sz="2800" dirty="0" smtClean="0"/>
              <a:t>ероя </a:t>
            </a:r>
            <a:r>
              <a:rPr lang="ru-RU" sz="2800" dirty="0"/>
              <a:t>С</a:t>
            </a:r>
            <a:r>
              <a:rPr lang="ru-RU" sz="2800" dirty="0" smtClean="0"/>
              <a:t>оветского  Союза  Алексея Ильича Данилова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Разработала учитель начальных  классов </a:t>
            </a:r>
            <a:r>
              <a:rPr lang="ru-RU" sz="2800" dirty="0"/>
              <a:t>первой </a:t>
            </a:r>
            <a:r>
              <a:rPr lang="ru-RU" sz="2800" dirty="0" smtClean="0"/>
              <a:t>категории  Васильева </a:t>
            </a:r>
            <a:r>
              <a:rPr lang="ru-RU" sz="2800" dirty="0" err="1" smtClean="0"/>
              <a:t>Маргаарита</a:t>
            </a:r>
            <a:r>
              <a:rPr lang="ru-RU" sz="2800" dirty="0" smtClean="0"/>
              <a:t> Валерьевна.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Учащиеся « </a:t>
            </a:r>
            <a:r>
              <a:rPr lang="ru-RU" sz="2000" dirty="0" err="1" smtClean="0"/>
              <a:t>Торбеевской</a:t>
            </a:r>
            <a:r>
              <a:rPr lang="ru-RU" sz="2000" dirty="0" smtClean="0"/>
              <a:t> </a:t>
            </a:r>
            <a:r>
              <a:rPr lang="ru-RU" sz="2000" dirty="0" smtClean="0"/>
              <a:t>ОШ» </a:t>
            </a:r>
            <a:r>
              <a:rPr lang="ru-RU" sz="2000" dirty="0" smtClean="0"/>
              <a:t>наводят порядок на Обелиске С Торбеево и захоронении неизвестного солдата ст.Александрино</a:t>
            </a:r>
            <a:endParaRPr lang="ru-RU" sz="2000" dirty="0"/>
          </a:p>
        </p:txBody>
      </p:sp>
      <p:pic>
        <p:nvPicPr>
          <p:cNvPr id="5" name="Содержимое 4" descr="IMG-725af294861b21443fd79341300767e5-V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_20190418_1307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Учащиеся </a:t>
            </a:r>
            <a:r>
              <a:rPr lang="ru-RU" sz="2000" dirty="0" err="1" smtClean="0"/>
              <a:t>Торбеевской</a:t>
            </a:r>
            <a:r>
              <a:rPr lang="ru-RU" sz="2000" dirty="0" smtClean="0"/>
              <a:t> ОШ наводят порядок на  захоронении неизвестного солдата ст.Александрино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IMG_20190418_123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_20190418_1308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Учащиеся </a:t>
            </a:r>
            <a:r>
              <a:rPr lang="ru-RU" sz="2800" dirty="0" err="1" smtClean="0"/>
              <a:t>Торбеевской</a:t>
            </a:r>
            <a:r>
              <a:rPr lang="ru-RU" sz="2800" dirty="0" smtClean="0"/>
              <a:t> ОШ наводят порядок на Обелиске </a:t>
            </a:r>
            <a:r>
              <a:rPr lang="ru-RU" sz="2800" dirty="0" err="1" smtClean="0"/>
              <a:t>д</a:t>
            </a:r>
            <a:r>
              <a:rPr lang="ru-RU" sz="2800" dirty="0" smtClean="0"/>
              <a:t> .Торбеево.</a:t>
            </a:r>
            <a:endParaRPr lang="ru-RU" sz="2800" dirty="0"/>
          </a:p>
        </p:txBody>
      </p:sp>
      <p:pic>
        <p:nvPicPr>
          <p:cNvPr id="5" name="Содержимое 4" descr="IMG_20200622_080405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-20210427-WA0006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</p:spPr>
      </p:pic>
      <p:pic>
        <p:nvPicPr>
          <p:cNvPr id="7" name="Содержимое 5" descr="IMG-20210427-WA0006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288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Бессмертный полк. Митинг , посвящённый 75 годовщине победы в В.О.Войне.</a:t>
            </a:r>
            <a:endParaRPr lang="ru-RU" sz="2800" dirty="0"/>
          </a:p>
        </p:txBody>
      </p:sp>
      <p:pic>
        <p:nvPicPr>
          <p:cNvPr id="5" name="Содержимое 4" descr="IMG-20210415-WA0006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</p:spPr>
      </p:pic>
      <p:pic>
        <p:nvPicPr>
          <p:cNvPr id="6" name="Содержимое 5" descr="DSCN1907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3763"/>
            <a:ext cx="3521075" cy="26388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Учащие приводят в порядок могилу неизвестного солдата на </a:t>
            </a:r>
            <a:r>
              <a:rPr lang="ru-RU" sz="2400" dirty="0" err="1" smtClean="0"/>
              <a:t>ст.»Александрино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Содержимое 4" descr="IMG-20210429-WA0060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</p:spPr>
      </p:pic>
      <p:pic>
        <p:nvPicPr>
          <p:cNvPr id="6" name="Содержимое 5" descr="IMG-20210427-WA0006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42048" cy="11430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Митинг,посвящённый</a:t>
            </a:r>
            <a:r>
              <a:rPr lang="ru-RU" sz="2000" dirty="0" smtClean="0"/>
              <a:t> дню освобождения Смоленщины от немецко-фашистских захватчиков.</a:t>
            </a:r>
            <a:endParaRPr lang="ru-RU" sz="2000" dirty="0"/>
          </a:p>
        </p:txBody>
      </p:sp>
      <p:pic>
        <p:nvPicPr>
          <p:cNvPr id="5" name="Содержимое 4" descr="IMG-20210512-WA0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-20210512-WA00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Победы -9 </a:t>
            </a:r>
            <a:r>
              <a:rPr lang="ru-RU" dirty="0" err="1" smtClean="0"/>
              <a:t>мая.Бессмертный</a:t>
            </a:r>
            <a:r>
              <a:rPr lang="ru-RU" dirty="0" smtClean="0"/>
              <a:t> полк.</a:t>
            </a:r>
            <a:endParaRPr lang="ru-RU" dirty="0"/>
          </a:p>
        </p:txBody>
      </p:sp>
      <p:pic>
        <p:nvPicPr>
          <p:cNvPr id="5" name="Содержимое 4" descr="IMG-f20ac588a88d68349ae588d94732ffbc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-bcb738df3ab1f5c106b7978163d94217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</a:t>
            </a:r>
            <a:r>
              <a:rPr lang="ru-RU" dirty="0" err="1" smtClean="0"/>
              <a:t>июня.Памяти</a:t>
            </a:r>
            <a:r>
              <a:rPr lang="ru-RU" dirty="0" smtClean="0"/>
              <a:t> павших земляков.</a:t>
            </a:r>
            <a:endParaRPr lang="ru-RU" dirty="0"/>
          </a:p>
        </p:txBody>
      </p:sp>
      <p:pic>
        <p:nvPicPr>
          <p:cNvPr id="5" name="Содержимое 4" descr="IMG-20200622-WA0015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810" y="1600200"/>
            <a:ext cx="2545854" cy="4525963"/>
          </a:xfrm>
        </p:spPr>
      </p:pic>
      <p:pic>
        <p:nvPicPr>
          <p:cNvPr id="6" name="Содержимое 5" descr="IMG-20200622-WA0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5910" y="1600200"/>
            <a:ext cx="254585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Акция.  «Окно Победы».</a:t>
            </a:r>
            <a:endParaRPr lang="ru-RU" dirty="0"/>
          </a:p>
        </p:txBody>
      </p:sp>
      <p:pic>
        <p:nvPicPr>
          <p:cNvPr id="5" name="Содержимое 4" descr="IMG-20200622-WA0019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IMG-20200508-WA0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Ожидаемые (достигнутые) результаты проекта (количественные и качественные)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Проект реализовывался следующими методами:</a:t>
            </a:r>
          </a:p>
          <a:p>
            <a:r>
              <a:rPr lang="ru-RU" dirty="0" smtClean="0"/>
              <a:t>1.     Информирование участников (распространение информации о проекте, сбор заявок на участие).</a:t>
            </a:r>
          </a:p>
          <a:p>
            <a:r>
              <a:rPr lang="ru-RU" dirty="0" smtClean="0"/>
              <a:t>2.     Создание проектов ландшафтного дизайна своих клумб участниками проекта.</a:t>
            </a:r>
          </a:p>
          <a:p>
            <a:r>
              <a:rPr lang="ru-RU" dirty="0" smtClean="0"/>
              <a:t>3.     Привлечение ресурсов (в том числе оборудования и людей), поиск спонсорских средств, закупка семян и саженцев.</a:t>
            </a:r>
          </a:p>
          <a:p>
            <a:r>
              <a:rPr lang="ru-RU" dirty="0" smtClean="0"/>
              <a:t>4.     Выращивание рассады и саженцев отрядами-участниками (отряды из школы).</a:t>
            </a:r>
          </a:p>
          <a:p>
            <a:r>
              <a:rPr lang="ru-RU" dirty="0" smtClean="0"/>
              <a:t>5.     Проведение акций по уборке, благоустройству памятников и мест захоронений и разбивка клумб.</a:t>
            </a:r>
          </a:p>
          <a:p>
            <a:r>
              <a:rPr lang="ru-RU" dirty="0" smtClean="0"/>
              <a:t>6.     Уход за клумбами и саженцами декоративных кустарников в течение лета.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рамках реализации проекта достигли следующих результатов: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    Воспитание у школьников чувства гордости за героическое прошлое своей страны через любовь к природе родного края.</a:t>
            </a:r>
          </a:p>
          <a:p>
            <a:r>
              <a:rPr lang="ru-RU" dirty="0" smtClean="0"/>
              <a:t>    Воспитание у детей и подростков патриотизма, осознания      своей сопричастности с историей страны.</a:t>
            </a:r>
          </a:p>
          <a:p>
            <a:r>
              <a:rPr lang="ru-RU" dirty="0" smtClean="0"/>
              <a:t>    Воспитание у молодого поколения чувства нравственного долга перед памятью павших Российских  воинов, формирование активной гражданской позиции обучающихся.</a:t>
            </a:r>
          </a:p>
          <a:p>
            <a:r>
              <a:rPr lang="ru-RU" dirty="0" smtClean="0"/>
              <a:t>    Развитие общественной активности учащихся, вовлечение детей и подростков в социально значимые дела и инициативы, овладение ими практических навыков участия и проведения районных, краевых и Всероссийских патриотических акций.</a:t>
            </a:r>
          </a:p>
          <a:p>
            <a:r>
              <a:rPr lang="ru-RU" dirty="0" smtClean="0"/>
              <a:t>    Озеленить и создать ландшафтный дизайн   памятников и мест захоронений воинов Великой Отечественной войны силами детских и молодежных экологических отрядов.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Качественные показатели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Качественные показатели:</a:t>
            </a:r>
            <a:endParaRPr lang="ru-RU" dirty="0" smtClean="0"/>
          </a:p>
          <a:p>
            <a:r>
              <a:rPr lang="ru-RU" dirty="0" smtClean="0"/>
              <a:t>·        увеличение видового разнообразия цветочных растений и декоративных кустарников на территориях памятников;</a:t>
            </a:r>
          </a:p>
          <a:p>
            <a:r>
              <a:rPr lang="ru-RU" dirty="0" smtClean="0"/>
              <a:t>·        увеличение числа облагороженных памятников;</a:t>
            </a:r>
          </a:p>
          <a:p>
            <a:r>
              <a:rPr lang="ru-RU" dirty="0" smtClean="0"/>
              <a:t>·        совершенствование работы молодёжных организаций экологической направленности;</a:t>
            </a:r>
          </a:p>
          <a:p>
            <a:r>
              <a:rPr lang="ru-RU" dirty="0" smtClean="0"/>
              <a:t>·        увеличение числа молодёжи вовлечённой в социальный проект;</a:t>
            </a:r>
          </a:p>
          <a:p>
            <a:r>
              <a:rPr lang="ru-RU" dirty="0" smtClean="0"/>
              <a:t>·        организация социально-значимой общественной деятельности молодёжи;</a:t>
            </a:r>
          </a:p>
          <a:p>
            <a:r>
              <a:rPr lang="ru-RU" dirty="0" smtClean="0"/>
              <a:t>·        комплексный подход к воспитанию гражданственности, патриотизма, экологической культуры, трудовому воспитанию;</a:t>
            </a:r>
          </a:p>
          <a:p>
            <a:r>
              <a:rPr lang="ru-RU" dirty="0" smtClean="0"/>
              <a:t>·        создание условий для возможной организации процесса совместного времяпрепровождения молодёжи, способствующего их духовному сближению, рождении общих интересов и увлечений.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Ребята выполнили все поставленные задачи. Начиная со сбора желудей, и закончив высадкой саженцев у памятника.</a:t>
            </a:r>
          </a:p>
          <a:p>
            <a:r>
              <a:rPr lang="ru-RU" dirty="0" smtClean="0"/>
              <a:t>  На сегодняшний день проект полностью реализован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Привлеченные партнеры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спонсорские средства родителей и учителей, работников СДК, территориальной администрации.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Мультипликативность</a:t>
            </a:r>
            <a:r>
              <a:rPr lang="ru-RU" sz="2800" dirty="0" smtClean="0"/>
              <a:t> (</a:t>
            </a:r>
            <a:r>
              <a:rPr lang="ru-RU" sz="2800" dirty="0" err="1" smtClean="0"/>
              <a:t>тиражируемость</a:t>
            </a:r>
            <a:r>
              <a:rPr lang="ru-RU" sz="2800" dirty="0" smtClean="0"/>
              <a:t>)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Информация о ходе реализации проекта размещалась на официальном сайте </a:t>
            </a:r>
            <a:r>
              <a:rPr lang="ru-RU" dirty="0" err="1" smtClean="0"/>
              <a:t>Торбеевской</a:t>
            </a:r>
            <a:r>
              <a:rPr lang="ru-RU" dirty="0" smtClean="0"/>
              <a:t> ОШ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 action="ppaction://hlinkfile"/>
              </a:rPr>
              <a:t>http://torbeevo.smol.eduru.ru/news/66872717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Приложения (активные ссылки на социальные сети о реализации проекта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РАЗВИТИЯ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В ходе реализации проекта стало понятно следующее - работу по благоустройству обелиска надо продолжать,</a:t>
            </a:r>
          </a:p>
          <a:p>
            <a:r>
              <a:rPr lang="ru-RU" dirty="0" smtClean="0"/>
              <a:t>- разбить дополнительные клумбы</a:t>
            </a:r>
          </a:p>
          <a:p>
            <a:r>
              <a:rPr lang="ru-RU" dirty="0" smtClean="0"/>
              <a:t>- содержать территорию памятника в чистоте,</a:t>
            </a:r>
          </a:p>
          <a:p>
            <a:r>
              <a:rPr lang="ru-RU" dirty="0" smtClean="0"/>
              <a:t>- взять шефство над могилами участников ВО войны,</a:t>
            </a:r>
          </a:p>
          <a:p>
            <a:r>
              <a:rPr lang="ru-RU" dirty="0" smtClean="0"/>
              <a:t>- взять шефство над участниками трудового фронта, вдовами, детьми войны.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Заключение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   </a:t>
            </a:r>
            <a:r>
              <a:rPr lang="ru-RU" dirty="0" smtClean="0"/>
              <a:t>Каждое посаженное нами  дерево стало символом памяти и продолжения жизнь, за которую многие односельчане положили свои жизни.</a:t>
            </a:r>
          </a:p>
          <a:p>
            <a:r>
              <a:rPr lang="ru-RU" dirty="0" smtClean="0"/>
              <a:t>       Сегодня  самая  важная задача  является сохранение  памяти о подвиге ветеранов Великой Отечественной войны, и воспитание  у современного поколения, чувство гордости и патриотизма за свою малую Родину.</a:t>
            </a:r>
          </a:p>
          <a:p>
            <a:r>
              <a:rPr lang="ru-RU" dirty="0" smtClean="0"/>
              <a:t>Волонтеры  и  Российское Движение Школьников совместно организовали  работу по  направлениям: помощь ветеранам, благоустройство памятных мест и воинских захоронений, волонтерское сопровождение парадов Победы и народного шествия «Бессмертный полк», Всероссийские исторические </a:t>
            </a:r>
            <a:r>
              <a:rPr lang="ru-RU" dirty="0" err="1" smtClean="0"/>
              <a:t>квесты</a:t>
            </a:r>
            <a:r>
              <a:rPr lang="ru-RU" dirty="0" smtClean="0"/>
              <a:t> и акции.   Мы может смело считать себя Волонтерами Победы. Мы -  это те, кто гордятся своим прошлым, ценят настоящее.</a:t>
            </a:r>
          </a:p>
          <a:p>
            <a:r>
              <a:rPr lang="ru-RU" dirty="0" smtClean="0"/>
              <a:t>      Благодаря социальному проекту «Островок памяти»,  Красные звезды «зажглись» на домах  участников Великой Отечественной войны, тружеников тыла и детей войны,  как символ памяти о тех доблестных подвигах, которые совершили наши предки в годы войны.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 активизировать деятельность детской экологической организации по патриотическому и духовно-нравственному воспитанию,</a:t>
            </a:r>
          </a:p>
          <a:p>
            <a:r>
              <a:rPr lang="ru-RU" dirty="0" smtClean="0"/>
              <a:t>- привлечение обучающихся  к эстетическому оформлению и образцовому содержанию воинских мемориалов,</a:t>
            </a:r>
          </a:p>
          <a:p>
            <a:r>
              <a:rPr lang="ru-RU" dirty="0" smtClean="0"/>
              <a:t>- выполнение конкретных работ по облагораживанию территории мемориалов и поддержание на них порядка и чистоты.</a:t>
            </a:r>
          </a:p>
          <a:p>
            <a:r>
              <a:rPr lang="ru-RU" dirty="0" smtClean="0"/>
              <a:t>- формирование исторической памяти;</a:t>
            </a:r>
          </a:p>
          <a:p>
            <a:r>
              <a:rPr lang="ru-RU" dirty="0" smtClean="0"/>
              <a:t>- развитие познавательного интереса, мотивации и любознательности;</a:t>
            </a:r>
          </a:p>
          <a:p>
            <a:r>
              <a:rPr lang="ru-RU" dirty="0" smtClean="0"/>
              <a:t>- воспитание любви и бережного отношения к природе.</a:t>
            </a:r>
          </a:p>
          <a:p>
            <a:r>
              <a:rPr lang="ru-RU" dirty="0" smtClean="0"/>
              <a:t>- сбор информации по участникам В.О.войны</a:t>
            </a:r>
          </a:p>
          <a:p>
            <a:r>
              <a:rPr lang="ru-RU" dirty="0" smtClean="0"/>
              <a:t>- реализовать проект (кроме цветочного оформления) к 9 мая (все)</a:t>
            </a:r>
          </a:p>
          <a:p>
            <a:r>
              <a:rPr lang="ru-RU" dirty="0" smtClean="0"/>
              <a:t> - реализация цветочного оформления (май-август)</a:t>
            </a:r>
          </a:p>
          <a:p>
            <a:r>
              <a:rPr lang="ru-RU" dirty="0" smtClean="0"/>
              <a:t> - постоянная поддержка территории памятника в чистоте,</a:t>
            </a:r>
          </a:p>
          <a:p>
            <a:r>
              <a:rPr lang="ru-RU" dirty="0" smtClean="0"/>
              <a:t> - привлечь молодое поколение к работе по озеленению и благоустройству памятников и мест захоронений участников ВОВ, а так же к участию в трудовых десантах и субботниках по благоустройству памятников и прилегающей территории;</a:t>
            </a:r>
          </a:p>
          <a:p>
            <a:r>
              <a:rPr lang="ru-RU" dirty="0" smtClean="0"/>
              <a:t>- посадка клумб и обеспечение их непрерывного цветения с мая по октябрь.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Целевая аудитория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ОШ, родительская общественность, педагогические работники и жители  села, органы местной власти (сельская администрация)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Проблема, на решение которой направлен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настоящее время одной из центральных проблем современной теории и практики образования является проблема формирования человеком собственного образа будущего в контексте образа будущего России.</a:t>
            </a:r>
          </a:p>
          <a:p>
            <a:r>
              <a:rPr lang="ru-RU" dirty="0" smtClean="0"/>
              <a:t>Патриотическое воспитание подрастающего поколения – одна из самых актуальных задач нашего времени.</a:t>
            </a:r>
          </a:p>
          <a:p>
            <a:r>
              <a:rPr lang="ru-RU" dirty="0" smtClean="0"/>
              <a:t>Задачей формирования патриотизма является поиск того духовного стержня, который мог укрепить наших детей в реальной жизни, сохранив громадный потенциал позитивных возможностей для человека, возможность получения опыта проявления патриотизма через участие в социально значимых проектах.</a:t>
            </a:r>
          </a:p>
          <a:p>
            <a:r>
              <a:rPr lang="ru-RU" dirty="0" smtClean="0"/>
              <a:t>Проекты выступают одной из форм социальной деятельности общества, порождающей гражданскую идентичность и формирующей социальные нормы поведения подрастающего поколения, укрепляют гражданскую позицию личности.</a:t>
            </a:r>
          </a:p>
          <a:p>
            <a:r>
              <a:rPr lang="ru-RU" dirty="0" smtClean="0"/>
              <a:t>Образ Великой Победы как значимая составляющая патриотизма.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Проблема, на решение которой направлен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239000" cy="48463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Опыт достигнутой и пережитой нашей страной Победы показывает, что именно образ Великой Победы становится таким патриотическим отношением, </a:t>
            </a:r>
            <a:r>
              <a:rPr lang="ru-RU" dirty="0" err="1" smtClean="0"/>
              <a:t>смыслообразующим</a:t>
            </a:r>
            <a:r>
              <a:rPr lang="ru-RU" dirty="0" smtClean="0"/>
              <a:t> основы формирования целостности и духовной идентичности поколений России.</a:t>
            </a:r>
          </a:p>
          <a:p>
            <a:r>
              <a:rPr lang="ru-RU" dirty="0" smtClean="0"/>
              <a:t>Огромные изменения произошли в нашей стране за последние годы. Это касается нравственных ценностей, отношения к событиям нашей истории. У детей искажены представления о патриотизме, доброте, великодушии. Прошлое и историческая память часто становятся ареной острой информационной войны за сознание молодежи. Одни и те же события предстают в диаметрально противоположных интерпретациях.</a:t>
            </a:r>
          </a:p>
          <a:p>
            <a:r>
              <a:rPr lang="ru-RU" dirty="0" smtClean="0"/>
              <a:t>Для формирования у детей основ гражданской культуры, социально — нравственного развития личности, необходимо получение детьми знаний об их родном крае. С ранних лет формируются первые представления об окружающем мире, и происходит это, прежде всего, через ознакомление с традициями «своей» социально-культурной среды: местными историческими, культурными, национальными, географическими, природными особенностями. Ведь известно, что именно дошкольный возраст – это важнейший период становления личности, когда закладываются предпосылки гражданских качеств, развиваются представления о человеке, обществе, культуре.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Проблема, на решение которой направлен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Очень важно привить детям чувство любви и привязанности к культурным ценностям родного края, так как именно на этой основе воспитывается патриотизм. Детям, у которых нет достаточного количества знаний о малой Родине, трудно сформировать уважительное отношение к ней. Детские воспоминания самые яркие и волнительные. Чем больше ребенок с детства будет знать о родных местах, тем ближе и роднее будет становиться ему Родина, Россия. Нужно с детства знакомить детей не только со своим родным городом, селом, его названием, гербом, улицами, но и с его достопримечательностями, культурными и природными объектами. Одним из таких, являются памятники.</a:t>
            </a:r>
          </a:p>
          <a:p>
            <a:r>
              <a:rPr lang="ru-RU" dirty="0" smtClean="0"/>
              <a:t>Памятники – это не только архитектурные сооружения со своей композиционной особенностью, но это, прежде всего, история. Каждый народ желает оставить своим будущим потомкам что–то в наследие. А мы, поколение 21 века, просто обязаны сохранить и передать будущим все то, что составляет историю нашей страны, республики, города. В настоящее время родители не уделяют внимание знакомству детей с родным краем, его достопримечательностями, известными людьми. Соответственно дети не владеют достаточной информацией, имеют только поверхностные знания.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Сроки и период реализации проекта (в том числе реализованные или планируемые)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1этап – подготовительный.</a:t>
            </a:r>
          </a:p>
          <a:p>
            <a:r>
              <a:rPr lang="ru-RU" dirty="0" smtClean="0"/>
              <a:t>Период реализации: сентябрь 2019г.– май 2020г.</a:t>
            </a:r>
          </a:p>
          <a:p>
            <a:r>
              <a:rPr lang="ru-RU" dirty="0" smtClean="0"/>
              <a:t>2 этап – основной.</a:t>
            </a:r>
          </a:p>
          <a:p>
            <a:r>
              <a:rPr lang="ru-RU" dirty="0" smtClean="0"/>
              <a:t>Период реализации: май 2020г. – сентябрь 2021г.</a:t>
            </a:r>
          </a:p>
          <a:p>
            <a:r>
              <a:rPr lang="ru-RU" dirty="0" smtClean="0"/>
              <a:t>3 этап – заключительный.</a:t>
            </a:r>
          </a:p>
          <a:p>
            <a:r>
              <a:rPr lang="ru-RU" dirty="0" smtClean="0"/>
              <a:t>Период реализации: сентябрь 2022г.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Краткое описание механизма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Проект реализуется в 3 этапа:</a:t>
            </a:r>
          </a:p>
          <a:p>
            <a:r>
              <a:rPr lang="ru-RU" dirty="0" smtClean="0"/>
              <a:t>   В подготовительный этап вошло: сбор желудей, подбор нужного инвентаря и оборудования для посадки, посадка, оснащение и размещение природного уголка для удачного роста и развития растения. С помощью данного этапа ребята расширили и обобщили свои знания об объектах, процессах окружающей среды и об уходе за растениями.</a:t>
            </a:r>
          </a:p>
          <a:p>
            <a:r>
              <a:rPr lang="ru-RU" dirty="0" smtClean="0"/>
              <a:t>Проходили беседы («Деревья в жизни людей»,  «Я дышу» и т.д.), знакомство с художественной литературой и народным фольклором, рассматривание картин известных художников, что способствовало расширять коммуникативные навыки детей, пополнять литературный багаж, прививать чуткость к поэтическому слову, развивать память.</a:t>
            </a:r>
          </a:p>
          <a:p>
            <a:r>
              <a:rPr lang="ru-RU" dirty="0" smtClean="0"/>
              <a:t>Чтобы подвести ребят к еще одной идеи проекта (высадка  аллеи возле мемориала) проводились </a:t>
            </a:r>
            <a:r>
              <a:rPr lang="ru-RU" dirty="0" err="1" smtClean="0"/>
              <a:t>видеоэксскурсии</a:t>
            </a:r>
            <a:r>
              <a:rPr lang="ru-RU" dirty="0" smtClean="0"/>
              <a:t> по памятным местам нашей Родины и памятникам великим героям, с подробным рассматриванием прилегающим к ним территории. Развивая при этом гордость за Родину и героев нашей великой страны.</a:t>
            </a:r>
          </a:p>
          <a:p>
            <a:r>
              <a:rPr lang="ru-RU" dirty="0" smtClean="0"/>
              <a:t>Заключительным этапом проекта осенью2020 года мы с ребятами приняли участие в акции, объединившей маленьких жителей, которые чтят подвиги предков, «Живая память Великой победы». Дети не только помогали сажать саженцы, они рассказали стихотворения о войне, о подвиге солдат, о радости победы. Чувства гордости, любви к Родине, уважение к героям войны настолько ярко отражены в эти моменты в глазах ребят.</a:t>
            </a:r>
          </a:p>
          <a:p>
            <a:r>
              <a:rPr lang="ru-RU" dirty="0" smtClean="0"/>
              <a:t>Но самое главное, что наши воспитанники стали примером экологического и патриотического воспитания как для детей, так и для взрослых.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631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 «Герои Отечества» проект «Память поколений»</vt:lpstr>
      <vt:lpstr>Цель проекта.</vt:lpstr>
      <vt:lpstr>Задачи проекта.</vt:lpstr>
      <vt:lpstr>Целевая аудитория проекта</vt:lpstr>
      <vt:lpstr>Проблема, на решение которой направлен проект</vt:lpstr>
      <vt:lpstr>Проблема, на решение которой направлен проект</vt:lpstr>
      <vt:lpstr>Проблема, на решение которой направлен проект</vt:lpstr>
      <vt:lpstr>Сроки и период реализации проекта (в том числе реализованные или планируемые) </vt:lpstr>
      <vt:lpstr>Краткое описание механизма реализации проекта </vt:lpstr>
      <vt:lpstr>Учащиеся « Торбеевской ОШ» наводят порядок на Обелиске С Торбеево и захоронении неизвестного солдата ст.Александрино</vt:lpstr>
      <vt:lpstr>  Учащиеся Торбеевской ОШ наводят порядок на  захоронении неизвестного солдата ст.Александрино </vt:lpstr>
      <vt:lpstr>Учащиеся Торбеевской ОШ наводят порядок на Обелиске д .Торбеево.</vt:lpstr>
      <vt:lpstr>Бессмертный полк. Митинг , посвящённый 75 годовщине победы в В.О.Войне.</vt:lpstr>
      <vt:lpstr>Учащие приводят в порядок могилу неизвестного солдата на ст.»Александрино»</vt:lpstr>
      <vt:lpstr>Митинг,посвящённый дню освобождения Смоленщины от немецко-фашистских захватчиков.</vt:lpstr>
      <vt:lpstr>День Победы -9 мая.Бессмертный полк.</vt:lpstr>
      <vt:lpstr>22 июня.Памяти павших земляков.</vt:lpstr>
      <vt:lpstr>Акция.  «Окно Победы».</vt:lpstr>
      <vt:lpstr>Ожидаемые (достигнутые) результаты проекта (количественные и качественные)</vt:lpstr>
      <vt:lpstr>Качественные показатели</vt:lpstr>
      <vt:lpstr>Привлеченные партнеры проекта</vt:lpstr>
      <vt:lpstr>Мультипликативность (тиражируемость) проекта</vt:lpstr>
      <vt:lpstr>Приложения (активные ссылки на социальные сети о реализации проекта</vt:lpstr>
      <vt:lpstr>ПЕРСПЕКТИВЫ РАЗВИТИЯ ПРОЕКТА</vt:lpstr>
      <vt:lpstr>     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19</cp:revision>
  <dcterms:created xsi:type="dcterms:W3CDTF">2022-01-29T15:55:26Z</dcterms:created>
  <dcterms:modified xsi:type="dcterms:W3CDTF">2022-04-18T06:52:58Z</dcterms:modified>
</cp:coreProperties>
</file>