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FC213-8790-4760-9B87-1E4D5489727B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A5F6-25C1-4FBE-9901-AD53F76929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FC213-8790-4760-9B87-1E4D5489727B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A5F6-25C1-4FBE-9901-AD53F76929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FC213-8790-4760-9B87-1E4D5489727B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A5F6-25C1-4FBE-9901-AD53F76929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FC213-8790-4760-9B87-1E4D5489727B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A5F6-25C1-4FBE-9901-AD53F76929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FC213-8790-4760-9B87-1E4D5489727B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A5F6-25C1-4FBE-9901-AD53F76929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FC213-8790-4760-9B87-1E4D5489727B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A5F6-25C1-4FBE-9901-AD53F76929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FC213-8790-4760-9B87-1E4D5489727B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A5F6-25C1-4FBE-9901-AD53F76929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FC213-8790-4760-9B87-1E4D5489727B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A5F6-25C1-4FBE-9901-AD53F76929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FC213-8790-4760-9B87-1E4D5489727B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A5F6-25C1-4FBE-9901-AD53F76929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FC213-8790-4760-9B87-1E4D5489727B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A5F6-25C1-4FBE-9901-AD53F76929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FC213-8790-4760-9B87-1E4D5489727B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A5F6-25C1-4FBE-9901-AD53F76929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FC213-8790-4760-9B87-1E4D5489727B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6A5F6-25C1-4FBE-9901-AD53F76929C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75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pcuser</dc:creator>
  <cp:lastModifiedBy>pcuser</cp:lastModifiedBy>
  <cp:revision>1</cp:revision>
  <dcterms:created xsi:type="dcterms:W3CDTF">2021-03-17T08:01:33Z</dcterms:created>
  <dcterms:modified xsi:type="dcterms:W3CDTF">2021-03-17T08:02:20Z</dcterms:modified>
</cp:coreProperties>
</file>