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D0CE-7169-4901-8F65-C8D49A62CA8E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7BBF-C158-42DE-9194-4FE1CEEF03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D0CE-7169-4901-8F65-C8D49A62CA8E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7BBF-C158-42DE-9194-4FE1CEEF03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D0CE-7169-4901-8F65-C8D49A62CA8E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7BBF-C158-42DE-9194-4FE1CEEF03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D0CE-7169-4901-8F65-C8D49A62CA8E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7BBF-C158-42DE-9194-4FE1CEEF03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D0CE-7169-4901-8F65-C8D49A62CA8E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7BBF-C158-42DE-9194-4FE1CEEF03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D0CE-7169-4901-8F65-C8D49A62CA8E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7BBF-C158-42DE-9194-4FE1CEEF03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D0CE-7169-4901-8F65-C8D49A62CA8E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7BBF-C158-42DE-9194-4FE1CEEF03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D0CE-7169-4901-8F65-C8D49A62CA8E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7BBF-C158-42DE-9194-4FE1CEEF03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D0CE-7169-4901-8F65-C8D49A62CA8E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7BBF-C158-42DE-9194-4FE1CEEF03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D0CE-7169-4901-8F65-C8D49A62CA8E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7BBF-C158-42DE-9194-4FE1CEEF03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D0CE-7169-4901-8F65-C8D49A62CA8E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7BBF-C158-42DE-9194-4FE1CEEF03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5D0CE-7169-4901-8F65-C8D49A62CA8E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87BBF-C158-42DE-9194-4FE1CEEF03A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73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</cp:revision>
  <dcterms:created xsi:type="dcterms:W3CDTF">2019-04-10T14:37:09Z</dcterms:created>
  <dcterms:modified xsi:type="dcterms:W3CDTF">2019-04-10T14:37:46Z</dcterms:modified>
</cp:coreProperties>
</file>