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03021-C752-430A-9FC2-485D313407BA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69838-1AEC-473F-9E7C-6DA539131D6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1</cp:revision>
  <dcterms:created xsi:type="dcterms:W3CDTF">2024-10-16T13:35:44Z</dcterms:created>
  <dcterms:modified xsi:type="dcterms:W3CDTF">2024-10-16T13:36:22Z</dcterms:modified>
</cp:coreProperties>
</file>