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BC05-E5A1-4274-8562-B2CEA16010C2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DDED7-5087-4D2E-B626-E0F9BDA98A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BC05-E5A1-4274-8562-B2CEA16010C2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DDED7-5087-4D2E-B626-E0F9BDA98A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BC05-E5A1-4274-8562-B2CEA16010C2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DDED7-5087-4D2E-B626-E0F9BDA98A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BC05-E5A1-4274-8562-B2CEA16010C2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DDED7-5087-4D2E-B626-E0F9BDA98A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BC05-E5A1-4274-8562-B2CEA16010C2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DDED7-5087-4D2E-B626-E0F9BDA98A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BC05-E5A1-4274-8562-B2CEA16010C2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DDED7-5087-4D2E-B626-E0F9BDA98A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BC05-E5A1-4274-8562-B2CEA16010C2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DDED7-5087-4D2E-B626-E0F9BDA98A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BC05-E5A1-4274-8562-B2CEA16010C2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DDED7-5087-4D2E-B626-E0F9BDA98A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BC05-E5A1-4274-8562-B2CEA16010C2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DDED7-5087-4D2E-B626-E0F9BDA98A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BC05-E5A1-4274-8562-B2CEA16010C2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DDED7-5087-4D2E-B626-E0F9BDA98A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BC05-E5A1-4274-8562-B2CEA16010C2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DDED7-5087-4D2E-B626-E0F9BDA98A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3BC05-E5A1-4274-8562-B2CEA16010C2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DDED7-5087-4D2E-B626-E0F9BDA98AC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75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pcuser</dc:creator>
  <cp:lastModifiedBy>pcuser</cp:lastModifiedBy>
  <cp:revision>1</cp:revision>
  <dcterms:created xsi:type="dcterms:W3CDTF">2022-06-22T07:10:37Z</dcterms:created>
  <dcterms:modified xsi:type="dcterms:W3CDTF">2022-06-22T07:11:02Z</dcterms:modified>
</cp:coreProperties>
</file>