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</p:sldIdLst>
  <p:sldSz cx="9144000" cy="6858000" type="screen4x3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7DE1D-0DC2-49D9-A96A-913F644186F6}" type="datetimeFigureOut">
              <a:rPr lang="ru-RU" smtClean="0"/>
              <a:t>21.06.2022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941B9-85AB-4C92-B60E-147B918C74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7DE1D-0DC2-49D9-A96A-913F644186F6}" type="datetimeFigureOut">
              <a:rPr lang="ru-RU" smtClean="0"/>
              <a:t>21.06.2022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941B9-85AB-4C92-B60E-147B918C74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7DE1D-0DC2-49D9-A96A-913F644186F6}" type="datetimeFigureOut">
              <a:rPr lang="ru-RU" smtClean="0"/>
              <a:t>21.06.2022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941B9-85AB-4C92-B60E-147B918C74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7DE1D-0DC2-49D9-A96A-913F644186F6}" type="datetimeFigureOut">
              <a:rPr lang="ru-RU" smtClean="0"/>
              <a:t>21.06.2022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941B9-85AB-4C92-B60E-147B918C74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7DE1D-0DC2-49D9-A96A-913F644186F6}" type="datetimeFigureOut">
              <a:rPr lang="ru-RU" smtClean="0"/>
              <a:t>21.06.2022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941B9-85AB-4C92-B60E-147B918C74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7DE1D-0DC2-49D9-A96A-913F644186F6}" type="datetimeFigureOut">
              <a:rPr lang="ru-RU" smtClean="0"/>
              <a:t>21.06.2022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941B9-85AB-4C92-B60E-147B918C74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7DE1D-0DC2-49D9-A96A-913F644186F6}" type="datetimeFigureOut">
              <a:rPr lang="ru-RU" smtClean="0"/>
              <a:t>21.06.2022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941B9-85AB-4C92-B60E-147B918C74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7DE1D-0DC2-49D9-A96A-913F644186F6}" type="datetimeFigureOut">
              <a:rPr lang="ru-RU" smtClean="0"/>
              <a:t>21.06.2022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941B9-85AB-4C92-B60E-147B918C74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7DE1D-0DC2-49D9-A96A-913F644186F6}" type="datetimeFigureOut">
              <a:rPr lang="ru-RU" smtClean="0"/>
              <a:t>21.06.2022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941B9-85AB-4C92-B60E-147B918C74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7DE1D-0DC2-49D9-A96A-913F644186F6}" type="datetimeFigureOut">
              <a:rPr lang="ru-RU" smtClean="0"/>
              <a:t>21.06.2022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941B9-85AB-4C92-B60E-147B918C74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7DE1D-0DC2-49D9-A96A-913F644186F6}" type="datetimeFigureOut">
              <a:rPr lang="ru-RU" smtClean="0"/>
              <a:t>21.06.2022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941B9-85AB-4C92-B60E-147B918C74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27DE1D-0DC2-49D9-A96A-913F644186F6}" type="datetimeFigureOut">
              <a:rPr lang="ru-RU" smtClean="0"/>
              <a:t>21.06.2022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941B9-85AB-4C92-B60E-147B918C748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2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2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2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2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2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2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2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2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2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2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3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3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3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3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3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3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3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3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3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3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4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4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4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4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4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4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4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4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4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4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5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5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5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5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5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5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5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5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5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5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6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6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6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6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6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6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6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6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6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6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7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7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7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7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7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7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7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Экран (4:3)</PresentationFormat>
  <Paragraphs>0</Paragraphs>
  <Slides>76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76</vt:i4>
      </vt:variant>
    </vt:vector>
  </HeadingPairs>
  <TitlesOfParts>
    <vt:vector size="7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pcuser</dc:creator>
  <cp:lastModifiedBy>pcuser</cp:lastModifiedBy>
  <cp:revision>1</cp:revision>
  <dcterms:created xsi:type="dcterms:W3CDTF">2022-06-21T12:34:16Z</dcterms:created>
  <dcterms:modified xsi:type="dcterms:W3CDTF">2022-06-21T12:34:48Z</dcterms:modified>
</cp:coreProperties>
</file>