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E3212-4EFB-4E31-9686-BD4BAE1C1A50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36F23-E6DB-4855-B6D0-9FBB8C86CB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E3212-4EFB-4E31-9686-BD4BAE1C1A50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36F23-E6DB-4855-B6D0-9FBB8C86CB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E3212-4EFB-4E31-9686-BD4BAE1C1A50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36F23-E6DB-4855-B6D0-9FBB8C86CB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E3212-4EFB-4E31-9686-BD4BAE1C1A50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36F23-E6DB-4855-B6D0-9FBB8C86CB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E3212-4EFB-4E31-9686-BD4BAE1C1A50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36F23-E6DB-4855-B6D0-9FBB8C86CB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E3212-4EFB-4E31-9686-BD4BAE1C1A50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36F23-E6DB-4855-B6D0-9FBB8C86CB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E3212-4EFB-4E31-9686-BD4BAE1C1A50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36F23-E6DB-4855-B6D0-9FBB8C86CB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E3212-4EFB-4E31-9686-BD4BAE1C1A50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36F23-E6DB-4855-B6D0-9FBB8C86CB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E3212-4EFB-4E31-9686-BD4BAE1C1A50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36F23-E6DB-4855-B6D0-9FBB8C86CB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E3212-4EFB-4E31-9686-BD4BAE1C1A50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36F23-E6DB-4855-B6D0-9FBB8C86CB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E3212-4EFB-4E31-9686-BD4BAE1C1A50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36F23-E6DB-4855-B6D0-9FBB8C86CB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E3212-4EFB-4E31-9686-BD4BAE1C1A50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36F23-E6DB-4855-B6D0-9FBB8C86CB8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Экран (4:3)</PresentationFormat>
  <Paragraphs>0</Paragraphs>
  <Slides>75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7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pcuser</dc:creator>
  <cp:lastModifiedBy>pcuser</cp:lastModifiedBy>
  <cp:revision>1</cp:revision>
  <dcterms:created xsi:type="dcterms:W3CDTF">2022-10-20T13:34:35Z</dcterms:created>
  <dcterms:modified xsi:type="dcterms:W3CDTF">2022-10-20T13:35:52Z</dcterms:modified>
</cp:coreProperties>
</file>