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0AB4-AC5A-425B-8FF7-A42ADA5B473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74B9-A857-4387-B590-00CCC0911D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pcuser</dc:creator>
  <cp:lastModifiedBy>pcuser</cp:lastModifiedBy>
  <cp:revision>1</cp:revision>
  <dcterms:created xsi:type="dcterms:W3CDTF">2023-08-08T12:24:25Z</dcterms:created>
  <dcterms:modified xsi:type="dcterms:W3CDTF">2023-08-08T12:24:57Z</dcterms:modified>
</cp:coreProperties>
</file>