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76B5-B567-4651-966D-3B1168C53996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61E2D-6E98-4407-A8B8-4139E5B4512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2022-11-01T06:30:29Z</dcterms:created>
  <dcterms:modified xsi:type="dcterms:W3CDTF">2022-11-01T06:31:11Z</dcterms:modified>
</cp:coreProperties>
</file>