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0A02-972A-48F9-AE64-F8797F9027B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72B8-97F6-4113-A4AA-2CB7AF5CFD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0A02-972A-48F9-AE64-F8797F9027B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72B8-97F6-4113-A4AA-2CB7AF5CFD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0A02-972A-48F9-AE64-F8797F9027B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72B8-97F6-4113-A4AA-2CB7AF5CFD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0A02-972A-48F9-AE64-F8797F9027B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72B8-97F6-4113-A4AA-2CB7AF5CFD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0A02-972A-48F9-AE64-F8797F9027B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72B8-97F6-4113-A4AA-2CB7AF5CFD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0A02-972A-48F9-AE64-F8797F9027B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72B8-97F6-4113-A4AA-2CB7AF5CFD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0A02-972A-48F9-AE64-F8797F9027B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72B8-97F6-4113-A4AA-2CB7AF5CFD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0A02-972A-48F9-AE64-F8797F9027B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72B8-97F6-4113-A4AA-2CB7AF5CFD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0A02-972A-48F9-AE64-F8797F9027B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72B8-97F6-4113-A4AA-2CB7AF5CFD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0A02-972A-48F9-AE64-F8797F9027B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72B8-97F6-4113-A4AA-2CB7AF5CFD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0A02-972A-48F9-AE64-F8797F9027B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72B8-97F6-4113-A4AA-2CB7AF5CFD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D0A02-972A-48F9-AE64-F8797F9027B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A72B8-97F6-4113-A4AA-2CB7AF5CFDD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75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pcuser</dc:creator>
  <cp:lastModifiedBy>pcuser</cp:lastModifiedBy>
  <cp:revision>1</cp:revision>
  <dcterms:created xsi:type="dcterms:W3CDTF">2022-11-01T06:32:46Z</dcterms:created>
  <dcterms:modified xsi:type="dcterms:W3CDTF">2022-11-01T06:33:12Z</dcterms:modified>
</cp:coreProperties>
</file>