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371577-3005-4590-839A-60351E2D0A1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88CF72-2185-4C7D-9AF7-52FAA3B21B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Администрация муниципального образования «Новодугинский район» Смоленской области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логотипа празднования 75-й годовщины Победы в Великой Отечественной войне 1941-1945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63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3384376" cy="2664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Смоленская область, Новодугинский район, </a:t>
            </a:r>
            <a:r>
              <a:rPr lang="ru-RU" sz="2800" dirty="0" err="1" smtClean="0"/>
              <a:t>д.Рябинки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3832448" cy="6387414"/>
          </a:xfrm>
        </p:spPr>
      </p:pic>
    </p:spTree>
    <p:extLst>
      <p:ext uri="{BB962C8B-B14F-4D97-AF65-F5344CB8AC3E}">
        <p14:creationId xmlns:p14="http://schemas.microsoft.com/office/powerpoint/2010/main" val="100750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3369568" cy="22182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Смоленская область, Новодугинский район, с. Новодугино, ул. Моисеенко, д.14,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895328" cy="6492213"/>
          </a:xfrm>
        </p:spPr>
      </p:pic>
    </p:spTree>
    <p:extLst>
      <p:ext uri="{BB962C8B-B14F-4D97-AF65-F5344CB8AC3E}">
        <p14:creationId xmlns:p14="http://schemas.microsoft.com/office/powerpoint/2010/main" val="36780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3672408" cy="266429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Смоленская область, Новодугинский район, </a:t>
            </a:r>
            <a:br>
              <a:rPr lang="ru-RU" sz="2700" dirty="0" smtClean="0"/>
            </a:br>
            <a:r>
              <a:rPr lang="ru-RU" sz="2700" dirty="0" smtClean="0"/>
              <a:t>д. Селище.</a:t>
            </a:r>
            <a:br>
              <a:rPr lang="ru-RU" sz="2700" dirty="0" smtClean="0"/>
            </a:br>
            <a:r>
              <a:rPr lang="ru-RU" sz="2700" dirty="0" smtClean="0"/>
              <a:t>Здание спортивного зала.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751312" cy="6252187"/>
          </a:xfrm>
        </p:spPr>
      </p:pic>
    </p:spTree>
    <p:extLst>
      <p:ext uri="{BB962C8B-B14F-4D97-AF65-F5344CB8AC3E}">
        <p14:creationId xmlns:p14="http://schemas.microsoft.com/office/powerpoint/2010/main" val="378475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МКУК «</a:t>
            </a:r>
            <a:r>
              <a:rPr lang="ru-RU" dirty="0" err="1" smtClean="0"/>
              <a:t>Хвощеватовский</a:t>
            </a:r>
            <a:r>
              <a:rPr lang="ru-RU" dirty="0" smtClean="0"/>
              <a:t> СК»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5" y="1556792"/>
            <a:ext cx="8591641" cy="4824536"/>
          </a:xfrm>
        </p:spPr>
      </p:pic>
    </p:spTree>
    <p:extLst>
      <p:ext uri="{BB962C8B-B14F-4D97-AF65-F5344CB8AC3E}">
        <p14:creationId xmlns:p14="http://schemas.microsoft.com/office/powerpoint/2010/main" val="174175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Администрация </a:t>
            </a:r>
            <a:br>
              <a:rPr lang="ru-RU" sz="2800" dirty="0" smtClean="0"/>
            </a:br>
            <a:r>
              <a:rPr lang="ru-RU" sz="2800" dirty="0" smtClean="0"/>
              <a:t>Днепровского сельского поселения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71271" cy="4758471"/>
          </a:xfrm>
        </p:spPr>
      </p:pic>
    </p:spTree>
    <p:extLst>
      <p:ext uri="{BB962C8B-B14F-4D97-AF65-F5344CB8AC3E}">
        <p14:creationId xmlns:p14="http://schemas.microsoft.com/office/powerpoint/2010/main" val="10817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Смоленская область, Новодугинский район, с. Днепровское.</a:t>
            </a:r>
            <a:br>
              <a:rPr lang="ru-RU" sz="2800" dirty="0" smtClean="0"/>
            </a:br>
            <a:r>
              <a:rPr lang="ru-RU" sz="2800" dirty="0" smtClean="0"/>
              <a:t>Здание магазина.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344510" cy="4685763"/>
          </a:xfrm>
        </p:spPr>
      </p:pic>
    </p:spTree>
    <p:extLst>
      <p:ext uri="{BB962C8B-B14F-4D97-AF65-F5344CB8AC3E}">
        <p14:creationId xmlns:p14="http://schemas.microsoft.com/office/powerpoint/2010/main" val="112857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Смоленская область, Новодугинский район, д. </a:t>
            </a:r>
            <a:r>
              <a:rPr lang="ru-RU" sz="2400" dirty="0" err="1" smtClean="0"/>
              <a:t>Бурцево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Бурцевский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сельский Дом культуры.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082136" cy="5388091"/>
          </a:xfrm>
        </p:spPr>
      </p:pic>
    </p:spTree>
    <p:extLst>
      <p:ext uri="{BB962C8B-B14F-4D97-AF65-F5344CB8AC3E}">
        <p14:creationId xmlns:p14="http://schemas.microsoft.com/office/powerpoint/2010/main" val="134677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176464" cy="4608512"/>
          </a:xfrm>
        </p:spPr>
        <p:txBody>
          <a:bodyPr>
            <a:normAutofit/>
          </a:bodyPr>
          <a:lstStyle/>
          <a:p>
            <a:r>
              <a:rPr lang="ru-RU" sz="2400" dirty="0"/>
              <a:t>Смоленская область,</a:t>
            </a:r>
            <a:br>
              <a:rPr lang="ru-RU" sz="2400" dirty="0"/>
            </a:br>
            <a:r>
              <a:rPr lang="ru-RU" sz="2400" dirty="0"/>
              <a:t>Новодугинский район</a:t>
            </a:r>
            <a:r>
              <a:rPr lang="ru-RU" sz="2400" dirty="0" smtClean="0"/>
              <a:t>, с</a:t>
            </a:r>
            <a:r>
              <a:rPr lang="ru-RU" sz="2400" dirty="0"/>
              <a:t>. </a:t>
            </a:r>
            <a:r>
              <a:rPr lang="ru-RU" sz="2400" dirty="0" err="1" smtClean="0"/>
              <a:t>Тёсово</a:t>
            </a:r>
            <a:r>
              <a:rPr lang="ru-RU" sz="2400" dirty="0"/>
              <a:t>, ул. Школьная, д. </a:t>
            </a:r>
            <a:r>
              <a:rPr lang="ru-RU" sz="2400" dirty="0" smtClean="0"/>
              <a:t>17</a:t>
            </a:r>
            <a:br>
              <a:rPr lang="ru-RU" sz="2400" dirty="0" smtClean="0"/>
            </a:br>
            <a:r>
              <a:rPr lang="ru-RU" sz="2400" dirty="0" smtClean="0"/>
              <a:t>МКОУ «Тёсовская ОШ </a:t>
            </a:r>
            <a:br>
              <a:rPr lang="ru-RU" sz="2400" dirty="0" smtClean="0"/>
            </a:br>
            <a:r>
              <a:rPr lang="ru-RU" sz="2400" dirty="0" smtClean="0"/>
              <a:t>им. В.В. Докучаева»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869160" cy="6492213"/>
          </a:xfrm>
        </p:spPr>
      </p:pic>
    </p:spTree>
    <p:extLst>
      <p:ext uri="{BB962C8B-B14F-4D97-AF65-F5344CB8AC3E}">
        <p14:creationId xmlns:p14="http://schemas.microsoft.com/office/powerpoint/2010/main" val="29541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4968552" cy="19442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Смоленская область, Новодугинский район, д. Татарка.</a:t>
            </a:r>
            <a:br>
              <a:rPr lang="ru-RU" sz="2400" dirty="0" smtClean="0"/>
            </a:br>
            <a:r>
              <a:rPr lang="ru-RU" sz="2400" dirty="0" smtClean="0"/>
              <a:t>Администрация </a:t>
            </a:r>
            <a:r>
              <a:rPr lang="ru-RU" sz="2400" dirty="0" err="1" smtClean="0"/>
              <a:t>Тёсовского</a:t>
            </a:r>
            <a:r>
              <a:rPr lang="ru-RU" sz="2400" dirty="0" smtClean="0"/>
              <a:t> сельского поселения.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3154660" cy="6309320"/>
          </a:xfrm>
        </p:spPr>
      </p:pic>
    </p:spTree>
    <p:extLst>
      <p:ext uri="{BB962C8B-B14F-4D97-AF65-F5344CB8AC3E}">
        <p14:creationId xmlns:p14="http://schemas.microsoft.com/office/powerpoint/2010/main" val="218069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3384376" cy="216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Смоленская область, Новодугинский район, д. </a:t>
            </a:r>
            <a:r>
              <a:rPr lang="ru-RU" sz="2400" dirty="0" err="1" smtClean="0"/>
              <a:t>Извеково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Здание магазина.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788024" cy="6384032"/>
          </a:xfrm>
        </p:spPr>
      </p:pic>
    </p:spTree>
    <p:extLst>
      <p:ext uri="{BB962C8B-B14F-4D97-AF65-F5344CB8AC3E}">
        <p14:creationId xmlns:p14="http://schemas.microsoft.com/office/powerpoint/2010/main" val="47947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60"/>
            <a:ext cx="7546032" cy="18582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МКУК «Новодугинский историко-краеведческий музей имени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Докучаева»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53975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82595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Смоленская область, Новодугинский район, д. Спас.</a:t>
            </a:r>
            <a:br>
              <a:rPr lang="ru-RU" sz="2400" dirty="0" smtClean="0"/>
            </a:br>
            <a:r>
              <a:rPr lang="ru-RU" sz="2400" dirty="0" smtClean="0"/>
              <a:t>Здание магазина.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392144" cy="5544108"/>
          </a:xfrm>
        </p:spPr>
      </p:pic>
    </p:spTree>
    <p:extLst>
      <p:ext uri="{BB962C8B-B14F-4D97-AF65-F5344CB8AC3E}">
        <p14:creationId xmlns:p14="http://schemas.microsoft.com/office/powerpoint/2010/main" val="230482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312368" cy="27943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Смоленская область, Новодугинский район, д. </a:t>
            </a:r>
            <a:r>
              <a:rPr lang="ru-RU" sz="2400" dirty="0" err="1" smtClean="0"/>
              <a:t>Григорьевское</a:t>
            </a:r>
            <a:r>
              <a:rPr lang="ru-RU" sz="2400" dirty="0" smtClean="0"/>
              <a:t>.  </a:t>
            </a:r>
            <a:br>
              <a:rPr lang="ru-RU" sz="2400" dirty="0" smtClean="0"/>
            </a:br>
            <a:r>
              <a:rPr lang="ru-RU" sz="2400" dirty="0" smtClean="0"/>
              <a:t>Администрация </a:t>
            </a:r>
            <a:r>
              <a:rPr lang="ru-RU" sz="2400" dirty="0" err="1" smtClean="0"/>
              <a:t>Извековского</a:t>
            </a:r>
            <a:r>
              <a:rPr lang="ru-RU" sz="2400" dirty="0" smtClean="0"/>
              <a:t> сельского поселения.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7"/>
            <a:ext cx="4797152" cy="6396203"/>
          </a:xfrm>
        </p:spPr>
      </p:pic>
    </p:spTree>
    <p:extLst>
      <p:ext uri="{BB962C8B-B14F-4D97-AF65-F5344CB8AC3E}">
        <p14:creationId xmlns:p14="http://schemas.microsoft.com/office/powerpoint/2010/main" val="1616506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Смоленская область, Новодугинский район, войсковая часть Котово – 1, здание Дома культуры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093024" cy="5319768"/>
          </a:xfrm>
        </p:spPr>
      </p:pic>
    </p:spTree>
    <p:extLst>
      <p:ext uri="{BB962C8B-B14F-4D97-AF65-F5344CB8AC3E}">
        <p14:creationId xmlns:p14="http://schemas.microsoft.com/office/powerpoint/2010/main" val="382722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3995936" cy="42484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Въезд в с. Новодугино Смоленской области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823320" cy="6372200"/>
          </a:xfrm>
        </p:spPr>
      </p:pic>
    </p:spTree>
    <p:extLst>
      <p:ext uri="{BB962C8B-B14F-4D97-AF65-F5344CB8AC3E}">
        <p14:creationId xmlns:p14="http://schemas.microsoft.com/office/powerpoint/2010/main" val="347053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318702"/>
          </a:xfrm>
        </p:spPr>
      </p:pic>
    </p:spTree>
    <p:extLst>
      <p:ext uri="{BB962C8B-B14F-4D97-AF65-F5344CB8AC3E}">
        <p14:creationId xmlns:p14="http://schemas.microsoft.com/office/powerpoint/2010/main" val="426763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05192" cy="6453894"/>
          </a:xfrm>
        </p:spPr>
      </p:pic>
    </p:spTree>
    <p:extLst>
      <p:ext uri="{BB962C8B-B14F-4D97-AF65-F5344CB8AC3E}">
        <p14:creationId xmlns:p14="http://schemas.microsoft.com/office/powerpoint/2010/main" val="29160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87424"/>
            <a:ext cx="7772400" cy="1143000"/>
          </a:xfrm>
        </p:spPr>
        <p:txBody>
          <a:bodyPr/>
          <a:lstStyle/>
          <a:p>
            <a:pPr algn="ctr"/>
            <a:r>
              <a:rPr lang="ru-RU" dirty="0"/>
              <a:t>МКУК «Новодугинская МЦБС»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85112" cy="5913834"/>
          </a:xfrm>
        </p:spPr>
      </p:pic>
    </p:spTree>
    <p:extLst>
      <p:ext uri="{BB962C8B-B14F-4D97-AF65-F5344CB8AC3E}">
        <p14:creationId xmlns:p14="http://schemas.microsoft.com/office/powerpoint/2010/main" val="122595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367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Администрация муниципального образования «Новодугинский район» Смоленской области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97080" cy="5697810"/>
          </a:xfrm>
        </p:spPr>
      </p:pic>
    </p:spTree>
    <p:extLst>
      <p:ext uri="{BB962C8B-B14F-4D97-AF65-F5344CB8AC3E}">
        <p14:creationId xmlns:p14="http://schemas.microsoft.com/office/powerpoint/2010/main" val="352580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Смоленская область, Новодугинский район, д. </a:t>
            </a:r>
            <a:r>
              <a:rPr lang="ru-RU" sz="3200" dirty="0" err="1" smtClean="0"/>
              <a:t>Липецы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093024" cy="5319768"/>
          </a:xfrm>
        </p:spPr>
      </p:pic>
    </p:spTree>
    <p:extLst>
      <p:ext uri="{BB962C8B-B14F-4D97-AF65-F5344CB8AC3E}">
        <p14:creationId xmlns:p14="http://schemas.microsoft.com/office/powerpoint/2010/main" val="308311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Смоленская область, Новодугинский район,</a:t>
            </a:r>
            <a:br>
              <a:rPr lang="ru-RU" sz="2800" dirty="0" smtClean="0"/>
            </a:br>
            <a:r>
              <a:rPr lang="ru-RU" sz="2800" dirty="0" smtClean="0"/>
              <a:t> д. Ивановское </a:t>
            </a:r>
            <a:r>
              <a:rPr lang="ru-RU" sz="2800" dirty="0"/>
              <a:t>Д</a:t>
            </a:r>
            <a:r>
              <a:rPr lang="ru-RU" sz="2800" dirty="0" smtClean="0"/>
              <a:t>непровского сельского поселения.</a:t>
            </a:r>
            <a:br>
              <a:rPr lang="ru-RU" sz="2800" dirty="0" smtClean="0"/>
            </a:br>
            <a:r>
              <a:rPr lang="ru-RU" sz="2800" dirty="0" smtClean="0"/>
              <a:t>Памятник «Скорбящая  мать»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243274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Детская</a:t>
            </a:r>
            <a:r>
              <a:rPr lang="ru-RU" sz="3600" dirty="0"/>
              <a:t> </a:t>
            </a:r>
            <a:r>
              <a:rPr lang="ru-RU" sz="3600" dirty="0" smtClean="0"/>
              <a:t>библиотека</a:t>
            </a:r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МКУК «Новодугинская</a:t>
            </a:r>
            <a:r>
              <a:rPr lang="ru-RU" sz="3600" dirty="0"/>
              <a:t> </a:t>
            </a:r>
            <a:r>
              <a:rPr lang="ru-RU" sz="3600" dirty="0" smtClean="0"/>
              <a:t>МЦБС»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933056" cy="5244075"/>
          </a:xfrm>
        </p:spPr>
      </p:pic>
    </p:spTree>
    <p:extLst>
      <p:ext uri="{BB962C8B-B14F-4D97-AF65-F5344CB8AC3E}">
        <p14:creationId xmlns:p14="http://schemas.microsoft.com/office/powerpoint/2010/main" val="2985220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</TotalTime>
  <Words>178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Использование логотипа празднования 75-й годовщины Победы в Великой Отечественной войне 1941-1945 гг.</vt:lpstr>
      <vt:lpstr>МКУК «Новодугинский историко-краеведческий музей имени  В.В. Докучаева»</vt:lpstr>
      <vt:lpstr>Презентация PowerPoint</vt:lpstr>
      <vt:lpstr>Презентация PowerPoint</vt:lpstr>
      <vt:lpstr>МКУК «Новодугинская МЦБС»</vt:lpstr>
      <vt:lpstr>Администрация муниципального образования «Новодугинский район» Смоленской области</vt:lpstr>
      <vt:lpstr>Смоленская область, Новодугинский район, д. Липецы</vt:lpstr>
      <vt:lpstr>Смоленская область, Новодугинский район,  д. Ивановское Днепровского сельского поселения. Памятник «Скорбящая  мать»</vt:lpstr>
      <vt:lpstr>Детская библиотека  МКУК «Новодугинская МЦБС»</vt:lpstr>
      <vt:lpstr>Смоленская область, Новодугинский район, д.Рябинки</vt:lpstr>
      <vt:lpstr>Смоленская область, Новодугинский район, с. Новодугино, ул. Моисеенко, д.14, </vt:lpstr>
      <vt:lpstr>Смоленская область, Новодугинский район,  д. Селище. Здание спортивного зала. </vt:lpstr>
      <vt:lpstr>МКУК «Хвощеватовский СК»</vt:lpstr>
      <vt:lpstr>Администрация  Днепровского сельского поселения</vt:lpstr>
      <vt:lpstr>Смоленская область, Новодугинский район, с. Днепровское. Здание магазина.</vt:lpstr>
      <vt:lpstr>Смоленская область, Новодугинский район, д. Бурцево. Бурцевский  сельский Дом культуры.</vt:lpstr>
      <vt:lpstr>Смоленская область, Новодугинский район, с. Тёсово, ул. Школьная, д. 17 МКОУ «Тёсовская ОШ  им. В.В. Докучаева» </vt:lpstr>
      <vt:lpstr>Смоленская область, Новодугинский район, д. Татарка. Администрация Тёсовского сельского поселения.</vt:lpstr>
      <vt:lpstr>Смоленская область, Новодугинский район, д. Извеково. Здание магазина.</vt:lpstr>
      <vt:lpstr>Смоленская область, Новодугинский район, д. Спас. Здание магазина.</vt:lpstr>
      <vt:lpstr>Смоленская область, Новодугинский район, д. Григорьевское.   Администрация Извековского сельского поселения.</vt:lpstr>
      <vt:lpstr>Смоленская область, Новодугинский район, войсковая часть Котово – 1, здание Дома культуры</vt:lpstr>
      <vt:lpstr>Въезд в с. Новодугино Смоленской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логотипа празднования 75-й годовщины Победы в Великой Отечественной войне 1941-1945 гг.</dc:title>
  <dc:creator>отдел по образованию</dc:creator>
  <cp:lastModifiedBy>отдел по образованию</cp:lastModifiedBy>
  <cp:revision>18</cp:revision>
  <dcterms:created xsi:type="dcterms:W3CDTF">2020-05-20T12:21:42Z</dcterms:created>
  <dcterms:modified xsi:type="dcterms:W3CDTF">2020-06-01T06:01:28Z</dcterms:modified>
</cp:coreProperties>
</file>